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56" r:id="rId5"/>
    <p:sldId id="258" r:id="rId6"/>
    <p:sldId id="278" r:id="rId7"/>
    <p:sldId id="259" r:id="rId8"/>
    <p:sldId id="260" r:id="rId9"/>
    <p:sldId id="261" r:id="rId10"/>
    <p:sldId id="262" r:id="rId11"/>
    <p:sldId id="263" r:id="rId12"/>
    <p:sldId id="264" r:id="rId13"/>
    <p:sldId id="265" r:id="rId14"/>
    <p:sldId id="266" r:id="rId15"/>
    <p:sldId id="267" r:id="rId16"/>
    <p:sldId id="268" r:id="rId17"/>
    <p:sldId id="270" r:id="rId18"/>
    <p:sldId id="271" r:id="rId19"/>
    <p:sldId id="272" r:id="rId20"/>
    <p:sldId id="273" r:id="rId21"/>
    <p:sldId id="275" r:id="rId22"/>
    <p:sldId id="276" r:id="rId23"/>
    <p:sldId id="277" r:id="rId24"/>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4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F6F95E-3E04-48F9-8A96-1CF69679FB1C}" v="21" dt="2025-11-26T14:10:54.137"/>
    <p1510:client id="{F09612E7-0716-C7DD-A2C1-5A0A80656A4C}" v="8" dt="2025-11-26T08:52:47.808"/>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3" autoAdjust="0"/>
    <p:restoredTop sz="95033" autoAdjust="0"/>
  </p:normalViewPr>
  <p:slideViewPr>
    <p:cSldViewPr snapToGrid="0">
      <p:cViewPr varScale="1">
        <p:scale>
          <a:sx n="68" d="100"/>
          <a:sy n="68" d="100"/>
        </p:scale>
        <p:origin x="955" y="2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6" d="100"/>
          <a:sy n="86" d="100"/>
        </p:scale>
        <p:origin x="3810"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121DB4-39D3-4C20-8E45-9E9D3758F18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de-DE"/>
        </a:p>
      </dgm:t>
    </dgm:pt>
    <dgm:pt modelId="{000D0E9C-C441-4472-9DCE-5A223E2AAFFF}">
      <dgm:prSet phldrT="[Text]" phldr="0"/>
      <dgm:spPr/>
      <dgm:t>
        <a:bodyPr/>
        <a:lstStyle/>
        <a:p>
          <a:r>
            <a:rPr lang="de-DE" dirty="0"/>
            <a:t>Schlechte Termintreue</a:t>
          </a:r>
        </a:p>
      </dgm:t>
    </dgm:pt>
    <dgm:pt modelId="{D69B69B7-6AC5-46F5-91C0-2259E3D8F82D}" type="parTrans" cxnId="{91FBE890-6C94-4BDE-88DB-5977A057CD19}">
      <dgm:prSet/>
      <dgm:spPr/>
      <dgm:t>
        <a:bodyPr/>
        <a:lstStyle/>
        <a:p>
          <a:endParaRPr lang="de-DE"/>
        </a:p>
      </dgm:t>
    </dgm:pt>
    <dgm:pt modelId="{1BD010D7-C6BF-4D0E-BB4D-CF54C163F0C5}" type="sibTrans" cxnId="{91FBE890-6C94-4BDE-88DB-5977A057CD19}">
      <dgm:prSet/>
      <dgm:spPr/>
      <dgm:t>
        <a:bodyPr/>
        <a:lstStyle/>
        <a:p>
          <a:endParaRPr lang="de-DE"/>
        </a:p>
      </dgm:t>
    </dgm:pt>
    <dgm:pt modelId="{4C506B55-1112-46B5-A715-87A975D77E84}">
      <dgm:prSet phldrT="[Text]" phldr="0"/>
      <dgm:spPr/>
      <dgm:t>
        <a:bodyPr/>
        <a:lstStyle/>
        <a:p>
          <a:r>
            <a:rPr lang="de-DE" dirty="0"/>
            <a:t>Fehlender Antrieb</a:t>
          </a:r>
        </a:p>
      </dgm:t>
    </dgm:pt>
    <dgm:pt modelId="{8842731A-E894-45E6-920C-514D2C33E433}" type="parTrans" cxnId="{0042BA7B-8C3C-482F-8626-9E32360ABC35}">
      <dgm:prSet/>
      <dgm:spPr/>
      <dgm:t>
        <a:bodyPr/>
        <a:lstStyle/>
        <a:p>
          <a:endParaRPr lang="de-DE"/>
        </a:p>
      </dgm:t>
    </dgm:pt>
    <dgm:pt modelId="{A9A44BFA-AA9A-4AA7-93FB-9B977C730FA4}" type="sibTrans" cxnId="{0042BA7B-8C3C-482F-8626-9E32360ABC35}">
      <dgm:prSet/>
      <dgm:spPr/>
      <dgm:t>
        <a:bodyPr/>
        <a:lstStyle/>
        <a:p>
          <a:endParaRPr lang="de-DE"/>
        </a:p>
      </dgm:t>
    </dgm:pt>
    <dgm:pt modelId="{698C316D-9382-4D12-B26D-C870E5BA9572}">
      <dgm:prSet phldrT="[Text]" phldr="0"/>
      <dgm:spPr/>
      <dgm:t>
        <a:bodyPr/>
        <a:lstStyle/>
        <a:p>
          <a:r>
            <a:rPr lang="de-DE" dirty="0"/>
            <a:t>Schlechte Transparenz Neben-/Wechselwirkung</a:t>
          </a:r>
        </a:p>
      </dgm:t>
    </dgm:pt>
    <dgm:pt modelId="{C1304025-35F1-4F8E-B721-EB22E1010BB6}" type="parTrans" cxnId="{2D7C112A-4448-41E2-924C-D5C0462BCA86}">
      <dgm:prSet/>
      <dgm:spPr/>
      <dgm:t>
        <a:bodyPr/>
        <a:lstStyle/>
        <a:p>
          <a:endParaRPr lang="de-DE"/>
        </a:p>
      </dgm:t>
    </dgm:pt>
    <dgm:pt modelId="{C58AE067-6AFE-4DC1-8A74-A5352DBD3D29}" type="sibTrans" cxnId="{2D7C112A-4448-41E2-924C-D5C0462BCA86}">
      <dgm:prSet/>
      <dgm:spPr/>
      <dgm:t>
        <a:bodyPr/>
        <a:lstStyle/>
        <a:p>
          <a:endParaRPr lang="de-DE"/>
        </a:p>
      </dgm:t>
    </dgm:pt>
    <dgm:pt modelId="{D3ED503D-0608-4CAF-A356-336C1837021F}">
      <dgm:prSet phldrT="[Text]" phldr="0"/>
      <dgm:spPr/>
      <dgm:t>
        <a:bodyPr/>
        <a:lstStyle/>
        <a:p>
          <a:r>
            <a:rPr lang="de-DE" dirty="0"/>
            <a:t>Fehlende langfristige Begleitung</a:t>
          </a:r>
        </a:p>
      </dgm:t>
    </dgm:pt>
    <dgm:pt modelId="{C4827DB0-FB4C-4C87-A5E1-80D4E258F274}" type="parTrans" cxnId="{195014A1-E5FE-4390-B48A-4D7E3450BB67}">
      <dgm:prSet/>
      <dgm:spPr/>
      <dgm:t>
        <a:bodyPr/>
        <a:lstStyle/>
        <a:p>
          <a:endParaRPr lang="de-DE"/>
        </a:p>
      </dgm:t>
    </dgm:pt>
    <dgm:pt modelId="{D06C5719-0947-4AE7-80C9-6252F5E305D5}" type="sibTrans" cxnId="{195014A1-E5FE-4390-B48A-4D7E3450BB67}">
      <dgm:prSet/>
      <dgm:spPr/>
      <dgm:t>
        <a:bodyPr/>
        <a:lstStyle/>
        <a:p>
          <a:endParaRPr lang="de-DE"/>
        </a:p>
      </dgm:t>
    </dgm:pt>
    <dgm:pt modelId="{D1F862E4-00FA-4577-B25A-A05CBE1138F7}">
      <dgm:prSet phldrT="[Text]" phldr="0"/>
      <dgm:spPr/>
      <dgm:t>
        <a:bodyPr/>
        <a:lstStyle/>
        <a:p>
          <a:r>
            <a:rPr lang="de-DE" dirty="0"/>
            <a:t>Therapieplan oft zu spät angepasst</a:t>
          </a:r>
        </a:p>
      </dgm:t>
    </dgm:pt>
    <dgm:pt modelId="{C0B95B9D-60B0-4C89-9993-BDD43B87DB1C}" type="parTrans" cxnId="{4CC777C0-0F37-469C-B303-0FD999D40086}">
      <dgm:prSet/>
      <dgm:spPr/>
      <dgm:t>
        <a:bodyPr/>
        <a:lstStyle/>
        <a:p>
          <a:endParaRPr lang="de-DE"/>
        </a:p>
      </dgm:t>
    </dgm:pt>
    <dgm:pt modelId="{89624A10-5878-4EE6-A6E5-62D64118B521}" type="sibTrans" cxnId="{4CC777C0-0F37-469C-B303-0FD999D40086}">
      <dgm:prSet/>
      <dgm:spPr/>
      <dgm:t>
        <a:bodyPr/>
        <a:lstStyle/>
        <a:p>
          <a:endParaRPr lang="de-DE"/>
        </a:p>
      </dgm:t>
    </dgm:pt>
    <dgm:pt modelId="{0E6E354C-7928-484B-874A-6755D264C0DC}" type="pres">
      <dgm:prSet presAssocID="{49121DB4-39D3-4C20-8E45-9E9D3758F18B}" presName="diagram" presStyleCnt="0">
        <dgm:presLayoutVars>
          <dgm:dir/>
          <dgm:resizeHandles val="exact"/>
        </dgm:presLayoutVars>
      </dgm:prSet>
      <dgm:spPr/>
    </dgm:pt>
    <dgm:pt modelId="{CF0F057A-BFD5-440D-8CE4-7CF5A38BAF8B}" type="pres">
      <dgm:prSet presAssocID="{000D0E9C-C441-4472-9DCE-5A223E2AAFFF}" presName="node" presStyleLbl="node1" presStyleIdx="0" presStyleCnt="5" custLinFactNeighborX="428" custLinFactNeighborY="-163">
        <dgm:presLayoutVars>
          <dgm:bulletEnabled val="1"/>
        </dgm:presLayoutVars>
      </dgm:prSet>
      <dgm:spPr/>
    </dgm:pt>
    <dgm:pt modelId="{10248179-247B-4CA7-8428-DB09530AFE92}" type="pres">
      <dgm:prSet presAssocID="{1BD010D7-C6BF-4D0E-BB4D-CF54C163F0C5}" presName="sibTrans" presStyleCnt="0"/>
      <dgm:spPr/>
    </dgm:pt>
    <dgm:pt modelId="{CF23E649-82A5-46FF-963C-D40C3F087D93}" type="pres">
      <dgm:prSet presAssocID="{4C506B55-1112-46B5-A715-87A975D77E84}" presName="node" presStyleLbl="node1" presStyleIdx="1" presStyleCnt="5">
        <dgm:presLayoutVars>
          <dgm:bulletEnabled val="1"/>
        </dgm:presLayoutVars>
      </dgm:prSet>
      <dgm:spPr/>
    </dgm:pt>
    <dgm:pt modelId="{264BC204-BC56-4AA3-90FD-7AC51C95A8BF}" type="pres">
      <dgm:prSet presAssocID="{A9A44BFA-AA9A-4AA7-93FB-9B977C730FA4}" presName="sibTrans" presStyleCnt="0"/>
      <dgm:spPr/>
    </dgm:pt>
    <dgm:pt modelId="{D7A4B88A-D66F-45E6-8A2F-DE50C57DAAB3}" type="pres">
      <dgm:prSet presAssocID="{698C316D-9382-4D12-B26D-C870E5BA9572}" presName="node" presStyleLbl="node1" presStyleIdx="2" presStyleCnt="5">
        <dgm:presLayoutVars>
          <dgm:bulletEnabled val="1"/>
        </dgm:presLayoutVars>
      </dgm:prSet>
      <dgm:spPr/>
    </dgm:pt>
    <dgm:pt modelId="{336296B2-B273-418B-9623-16819BF439AB}" type="pres">
      <dgm:prSet presAssocID="{C58AE067-6AFE-4DC1-8A74-A5352DBD3D29}" presName="sibTrans" presStyleCnt="0"/>
      <dgm:spPr/>
    </dgm:pt>
    <dgm:pt modelId="{B744672C-D690-4C18-A61B-50DECC9C8003}" type="pres">
      <dgm:prSet presAssocID="{D3ED503D-0608-4CAF-A356-336C1837021F}" presName="node" presStyleLbl="node1" presStyleIdx="3" presStyleCnt="5">
        <dgm:presLayoutVars>
          <dgm:bulletEnabled val="1"/>
        </dgm:presLayoutVars>
      </dgm:prSet>
      <dgm:spPr/>
    </dgm:pt>
    <dgm:pt modelId="{3AD347AD-9091-49FB-BC73-0BB7E3DF39F1}" type="pres">
      <dgm:prSet presAssocID="{D06C5719-0947-4AE7-80C9-6252F5E305D5}" presName="sibTrans" presStyleCnt="0"/>
      <dgm:spPr/>
    </dgm:pt>
    <dgm:pt modelId="{72F7E302-46FA-4F04-A017-4115BB2DC9A6}" type="pres">
      <dgm:prSet presAssocID="{D1F862E4-00FA-4577-B25A-A05CBE1138F7}" presName="node" presStyleLbl="node1" presStyleIdx="4" presStyleCnt="5">
        <dgm:presLayoutVars>
          <dgm:bulletEnabled val="1"/>
        </dgm:presLayoutVars>
      </dgm:prSet>
      <dgm:spPr/>
    </dgm:pt>
  </dgm:ptLst>
  <dgm:cxnLst>
    <dgm:cxn modelId="{12F42606-B252-43C9-9ADD-C1D8F0EDC8E3}" type="presOf" srcId="{4C506B55-1112-46B5-A715-87A975D77E84}" destId="{CF23E649-82A5-46FF-963C-D40C3F087D93}" srcOrd="0" destOrd="0" presId="urn:microsoft.com/office/officeart/2005/8/layout/default"/>
    <dgm:cxn modelId="{D7527A0C-3BC3-48CD-9F85-C69946F33FC7}" type="presOf" srcId="{D3ED503D-0608-4CAF-A356-336C1837021F}" destId="{B744672C-D690-4C18-A61B-50DECC9C8003}" srcOrd="0" destOrd="0" presId="urn:microsoft.com/office/officeart/2005/8/layout/default"/>
    <dgm:cxn modelId="{2D7C112A-4448-41E2-924C-D5C0462BCA86}" srcId="{49121DB4-39D3-4C20-8E45-9E9D3758F18B}" destId="{698C316D-9382-4D12-B26D-C870E5BA9572}" srcOrd="2" destOrd="0" parTransId="{C1304025-35F1-4F8E-B721-EB22E1010BB6}" sibTransId="{C58AE067-6AFE-4DC1-8A74-A5352DBD3D29}"/>
    <dgm:cxn modelId="{0042BA7B-8C3C-482F-8626-9E32360ABC35}" srcId="{49121DB4-39D3-4C20-8E45-9E9D3758F18B}" destId="{4C506B55-1112-46B5-A715-87A975D77E84}" srcOrd="1" destOrd="0" parTransId="{8842731A-E894-45E6-920C-514D2C33E433}" sibTransId="{A9A44BFA-AA9A-4AA7-93FB-9B977C730FA4}"/>
    <dgm:cxn modelId="{82F1AE8D-F8AC-4D86-919A-B7CC264098D5}" type="presOf" srcId="{000D0E9C-C441-4472-9DCE-5A223E2AAFFF}" destId="{CF0F057A-BFD5-440D-8CE4-7CF5A38BAF8B}" srcOrd="0" destOrd="0" presId="urn:microsoft.com/office/officeart/2005/8/layout/default"/>
    <dgm:cxn modelId="{91FBE890-6C94-4BDE-88DB-5977A057CD19}" srcId="{49121DB4-39D3-4C20-8E45-9E9D3758F18B}" destId="{000D0E9C-C441-4472-9DCE-5A223E2AAFFF}" srcOrd="0" destOrd="0" parTransId="{D69B69B7-6AC5-46F5-91C0-2259E3D8F82D}" sibTransId="{1BD010D7-C6BF-4D0E-BB4D-CF54C163F0C5}"/>
    <dgm:cxn modelId="{195014A1-E5FE-4390-B48A-4D7E3450BB67}" srcId="{49121DB4-39D3-4C20-8E45-9E9D3758F18B}" destId="{D3ED503D-0608-4CAF-A356-336C1837021F}" srcOrd="3" destOrd="0" parTransId="{C4827DB0-FB4C-4C87-A5E1-80D4E258F274}" sibTransId="{D06C5719-0947-4AE7-80C9-6252F5E305D5}"/>
    <dgm:cxn modelId="{C84F53A2-7B3E-483E-9F35-4E5ED2415B7B}" type="presOf" srcId="{D1F862E4-00FA-4577-B25A-A05CBE1138F7}" destId="{72F7E302-46FA-4F04-A017-4115BB2DC9A6}" srcOrd="0" destOrd="0" presId="urn:microsoft.com/office/officeart/2005/8/layout/default"/>
    <dgm:cxn modelId="{4CC777C0-0F37-469C-B303-0FD999D40086}" srcId="{49121DB4-39D3-4C20-8E45-9E9D3758F18B}" destId="{D1F862E4-00FA-4577-B25A-A05CBE1138F7}" srcOrd="4" destOrd="0" parTransId="{C0B95B9D-60B0-4C89-9993-BDD43B87DB1C}" sibTransId="{89624A10-5878-4EE6-A6E5-62D64118B521}"/>
    <dgm:cxn modelId="{0D9BA6D3-6986-470C-910A-47892A877B01}" type="presOf" srcId="{49121DB4-39D3-4C20-8E45-9E9D3758F18B}" destId="{0E6E354C-7928-484B-874A-6755D264C0DC}" srcOrd="0" destOrd="0" presId="urn:microsoft.com/office/officeart/2005/8/layout/default"/>
    <dgm:cxn modelId="{26EB85FA-C9BB-4033-98DB-AABB329FF538}" type="presOf" srcId="{698C316D-9382-4D12-B26D-C870E5BA9572}" destId="{D7A4B88A-D66F-45E6-8A2F-DE50C57DAAB3}" srcOrd="0" destOrd="0" presId="urn:microsoft.com/office/officeart/2005/8/layout/default"/>
    <dgm:cxn modelId="{65284369-EAA8-4E87-9A27-2C1F7559B1B4}" type="presParOf" srcId="{0E6E354C-7928-484B-874A-6755D264C0DC}" destId="{CF0F057A-BFD5-440D-8CE4-7CF5A38BAF8B}" srcOrd="0" destOrd="0" presId="urn:microsoft.com/office/officeart/2005/8/layout/default"/>
    <dgm:cxn modelId="{08FF1906-8A5E-46F0-833A-589AD9F5D9D5}" type="presParOf" srcId="{0E6E354C-7928-484B-874A-6755D264C0DC}" destId="{10248179-247B-4CA7-8428-DB09530AFE92}" srcOrd="1" destOrd="0" presId="urn:microsoft.com/office/officeart/2005/8/layout/default"/>
    <dgm:cxn modelId="{2DB60235-69DD-4C17-AFA8-86D7D3B8E24E}" type="presParOf" srcId="{0E6E354C-7928-484B-874A-6755D264C0DC}" destId="{CF23E649-82A5-46FF-963C-D40C3F087D93}" srcOrd="2" destOrd="0" presId="urn:microsoft.com/office/officeart/2005/8/layout/default"/>
    <dgm:cxn modelId="{EB100DD9-5403-475D-A14F-AF9C92E042FE}" type="presParOf" srcId="{0E6E354C-7928-484B-874A-6755D264C0DC}" destId="{264BC204-BC56-4AA3-90FD-7AC51C95A8BF}" srcOrd="3" destOrd="0" presId="urn:microsoft.com/office/officeart/2005/8/layout/default"/>
    <dgm:cxn modelId="{BB99C0CC-C2A6-406C-9024-5C71E681E2CD}" type="presParOf" srcId="{0E6E354C-7928-484B-874A-6755D264C0DC}" destId="{D7A4B88A-D66F-45E6-8A2F-DE50C57DAAB3}" srcOrd="4" destOrd="0" presId="urn:microsoft.com/office/officeart/2005/8/layout/default"/>
    <dgm:cxn modelId="{F92034EB-1293-4031-86EB-FB541F27716B}" type="presParOf" srcId="{0E6E354C-7928-484B-874A-6755D264C0DC}" destId="{336296B2-B273-418B-9623-16819BF439AB}" srcOrd="5" destOrd="0" presId="urn:microsoft.com/office/officeart/2005/8/layout/default"/>
    <dgm:cxn modelId="{92023E54-95F2-495A-8D6D-3536B4345708}" type="presParOf" srcId="{0E6E354C-7928-484B-874A-6755D264C0DC}" destId="{B744672C-D690-4C18-A61B-50DECC9C8003}" srcOrd="6" destOrd="0" presId="urn:microsoft.com/office/officeart/2005/8/layout/default"/>
    <dgm:cxn modelId="{9C227C82-98E4-4043-B90E-7324AF6ABF5F}" type="presParOf" srcId="{0E6E354C-7928-484B-874A-6755D264C0DC}" destId="{3AD347AD-9091-49FB-BC73-0BB7E3DF39F1}" srcOrd="7" destOrd="0" presId="urn:microsoft.com/office/officeart/2005/8/layout/default"/>
    <dgm:cxn modelId="{50128C14-27FE-4BC2-BF0D-8C3B3218998F}" type="presParOf" srcId="{0E6E354C-7928-484B-874A-6755D264C0DC}" destId="{72F7E302-46FA-4F04-A017-4115BB2DC9A6}" srcOrd="8" destOrd="0" presId="urn:microsoft.com/office/officeart/2005/8/layout/defaul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0F057A-BFD5-440D-8CE4-7CF5A38BAF8B}">
      <dsp:nvSpPr>
        <dsp:cNvPr id="0" name=""/>
        <dsp:cNvSpPr/>
      </dsp:nvSpPr>
      <dsp:spPr>
        <a:xfrm>
          <a:off x="16111" y="258835"/>
          <a:ext cx="3764332" cy="225859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de-DE" sz="3700" kern="1200" dirty="0"/>
            <a:t>Schlechte Termintreue</a:t>
          </a:r>
        </a:p>
      </dsp:txBody>
      <dsp:txXfrm>
        <a:off x="16111" y="258835"/>
        <a:ext cx="3764332" cy="2258599"/>
      </dsp:txXfrm>
    </dsp:sp>
    <dsp:sp modelId="{CF23E649-82A5-46FF-963C-D40C3F087D93}">
      <dsp:nvSpPr>
        <dsp:cNvPr id="0" name=""/>
        <dsp:cNvSpPr/>
      </dsp:nvSpPr>
      <dsp:spPr>
        <a:xfrm>
          <a:off x="4140765" y="262517"/>
          <a:ext cx="3764332" cy="225859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de-DE" sz="3700" kern="1200" dirty="0"/>
            <a:t>Fehlender Antrieb</a:t>
          </a:r>
        </a:p>
      </dsp:txBody>
      <dsp:txXfrm>
        <a:off x="4140765" y="262517"/>
        <a:ext cx="3764332" cy="2258599"/>
      </dsp:txXfrm>
    </dsp:sp>
    <dsp:sp modelId="{D7A4B88A-D66F-45E6-8A2F-DE50C57DAAB3}">
      <dsp:nvSpPr>
        <dsp:cNvPr id="0" name=""/>
        <dsp:cNvSpPr/>
      </dsp:nvSpPr>
      <dsp:spPr>
        <a:xfrm>
          <a:off x="8281531" y="262517"/>
          <a:ext cx="3764332" cy="225859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de-DE" sz="3700" kern="1200" dirty="0"/>
            <a:t>Schlechte Transparenz Neben-/Wechselwirkung</a:t>
          </a:r>
        </a:p>
      </dsp:txBody>
      <dsp:txXfrm>
        <a:off x="8281531" y="262517"/>
        <a:ext cx="3764332" cy="2258599"/>
      </dsp:txXfrm>
    </dsp:sp>
    <dsp:sp modelId="{B744672C-D690-4C18-A61B-50DECC9C8003}">
      <dsp:nvSpPr>
        <dsp:cNvPr id="0" name=""/>
        <dsp:cNvSpPr/>
      </dsp:nvSpPr>
      <dsp:spPr>
        <a:xfrm>
          <a:off x="2070382" y="2897550"/>
          <a:ext cx="3764332" cy="225859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de-DE" sz="3700" kern="1200" dirty="0"/>
            <a:t>Fehlende langfristige Begleitung</a:t>
          </a:r>
        </a:p>
      </dsp:txBody>
      <dsp:txXfrm>
        <a:off x="2070382" y="2897550"/>
        <a:ext cx="3764332" cy="2258599"/>
      </dsp:txXfrm>
    </dsp:sp>
    <dsp:sp modelId="{72F7E302-46FA-4F04-A017-4115BB2DC9A6}">
      <dsp:nvSpPr>
        <dsp:cNvPr id="0" name=""/>
        <dsp:cNvSpPr/>
      </dsp:nvSpPr>
      <dsp:spPr>
        <a:xfrm>
          <a:off x="6211148" y="2897550"/>
          <a:ext cx="3764332" cy="225859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de-DE" sz="3700" kern="1200" dirty="0"/>
            <a:t>Therapieplan oft zu spät angepasst</a:t>
          </a:r>
        </a:p>
      </dsp:txBody>
      <dsp:txXfrm>
        <a:off x="6211148" y="2897550"/>
        <a:ext cx="3764332" cy="225859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C95450C9-30E0-4ACF-BDD1-092463FFF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a:p>
        </p:txBody>
      </p:sp>
      <p:sp>
        <p:nvSpPr>
          <p:cNvPr id="3" name="Datumsplatzhalter 2">
            <a:extLst>
              <a:ext uri="{FF2B5EF4-FFF2-40B4-BE49-F238E27FC236}">
                <a16:creationId xmlns:a16="http://schemas.microsoft.com/office/drawing/2014/main" id="{FB36ABAD-DFC6-41BB-AF76-77EBFA4568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53F0EC1-359C-4EDA-9BBB-841889836927}" type="datetime1">
              <a:rPr lang="de-DE" smtClean="0"/>
              <a:t>26.11.2025</a:t>
            </a:fld>
            <a:endParaRPr lang="de-DE" dirty="0"/>
          </a:p>
        </p:txBody>
      </p:sp>
      <p:sp>
        <p:nvSpPr>
          <p:cNvPr id="4" name="Fußzeilenplatzhalter 3">
            <a:extLst>
              <a:ext uri="{FF2B5EF4-FFF2-40B4-BE49-F238E27FC236}">
                <a16:creationId xmlns:a16="http://schemas.microsoft.com/office/drawing/2014/main" id="{EEAC7E56-E390-43F2-A87A-4A200501E4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a:p>
        </p:txBody>
      </p:sp>
      <p:sp>
        <p:nvSpPr>
          <p:cNvPr id="5" name="Foliennummernplatzhalter 4">
            <a:extLst>
              <a:ext uri="{FF2B5EF4-FFF2-40B4-BE49-F238E27FC236}">
                <a16:creationId xmlns:a16="http://schemas.microsoft.com/office/drawing/2014/main" id="{756FB9EB-179C-4409-A4AF-09861B235A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762803-C07A-499E-9504-8ED8734DAF46}" type="slidenum">
              <a:rPr lang="de-DE" smtClean="0"/>
              <a:t>‹Nr.›</a:t>
            </a:fld>
            <a:endParaRPr lang="de-DE"/>
          </a:p>
        </p:txBody>
      </p:sp>
    </p:spTree>
    <p:extLst>
      <p:ext uri="{BB962C8B-B14F-4D97-AF65-F5344CB8AC3E}">
        <p14:creationId xmlns:p14="http://schemas.microsoft.com/office/powerpoint/2010/main" val="262446925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g>
</file>

<file path=ppt/media/image22.jpeg>
</file>

<file path=ppt/media/image3.jpe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2FEA75-C5FC-47D4-ABD4-D6B858460920}" type="datetime1">
              <a:rPr lang="de-DE" smtClean="0"/>
              <a:pPr/>
              <a:t>26.11.2025</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CB3F336-7DD2-47CF-A0F3-D1163B2A9C10}" type="slidenum">
              <a:rPr lang="de-DE" noProof="0" smtClean="0"/>
              <a:t>‹Nr.›</a:t>
            </a:fld>
            <a:endParaRPr lang="de-DE" noProof="0"/>
          </a:p>
        </p:txBody>
      </p:sp>
    </p:spTree>
    <p:extLst>
      <p:ext uri="{BB962C8B-B14F-4D97-AF65-F5344CB8AC3E}">
        <p14:creationId xmlns:p14="http://schemas.microsoft.com/office/powerpoint/2010/main" val="1747130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a:t>
            </a:fld>
            <a:endParaRPr lang="de-DE"/>
          </a:p>
        </p:txBody>
      </p:sp>
    </p:spTree>
    <p:extLst>
      <p:ext uri="{BB962C8B-B14F-4D97-AF65-F5344CB8AC3E}">
        <p14:creationId xmlns:p14="http://schemas.microsoft.com/office/powerpoint/2010/main" val="874902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10</a:t>
            </a:fld>
            <a:endParaRPr lang="de-DE"/>
          </a:p>
        </p:txBody>
      </p:sp>
    </p:spTree>
    <p:extLst>
      <p:ext uri="{BB962C8B-B14F-4D97-AF65-F5344CB8AC3E}">
        <p14:creationId xmlns:p14="http://schemas.microsoft.com/office/powerpoint/2010/main" val="4070445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11</a:t>
            </a:fld>
            <a:endParaRPr lang="de-DE"/>
          </a:p>
        </p:txBody>
      </p:sp>
    </p:spTree>
    <p:extLst>
      <p:ext uri="{BB962C8B-B14F-4D97-AF65-F5344CB8AC3E}">
        <p14:creationId xmlns:p14="http://schemas.microsoft.com/office/powerpoint/2010/main" val="3561707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12</a:t>
            </a:fld>
            <a:endParaRPr lang="de-DE"/>
          </a:p>
        </p:txBody>
      </p:sp>
    </p:spTree>
    <p:extLst>
      <p:ext uri="{BB962C8B-B14F-4D97-AF65-F5344CB8AC3E}">
        <p14:creationId xmlns:p14="http://schemas.microsoft.com/office/powerpoint/2010/main" val="243569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13</a:t>
            </a:fld>
            <a:endParaRPr lang="de-DE"/>
          </a:p>
        </p:txBody>
      </p:sp>
    </p:spTree>
    <p:extLst>
      <p:ext uri="{BB962C8B-B14F-4D97-AF65-F5344CB8AC3E}">
        <p14:creationId xmlns:p14="http://schemas.microsoft.com/office/powerpoint/2010/main" val="1277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14</a:t>
            </a:fld>
            <a:endParaRPr lang="de-DE"/>
          </a:p>
        </p:txBody>
      </p:sp>
    </p:spTree>
    <p:extLst>
      <p:ext uri="{BB962C8B-B14F-4D97-AF65-F5344CB8AC3E}">
        <p14:creationId xmlns:p14="http://schemas.microsoft.com/office/powerpoint/2010/main" val="2044635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15</a:t>
            </a:fld>
            <a:endParaRPr lang="de-DE"/>
          </a:p>
        </p:txBody>
      </p:sp>
    </p:spTree>
    <p:extLst>
      <p:ext uri="{BB962C8B-B14F-4D97-AF65-F5344CB8AC3E}">
        <p14:creationId xmlns:p14="http://schemas.microsoft.com/office/powerpoint/2010/main" val="39910113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16</a:t>
            </a:fld>
            <a:endParaRPr lang="de-DE"/>
          </a:p>
        </p:txBody>
      </p:sp>
    </p:spTree>
    <p:extLst>
      <p:ext uri="{BB962C8B-B14F-4D97-AF65-F5344CB8AC3E}">
        <p14:creationId xmlns:p14="http://schemas.microsoft.com/office/powerpoint/2010/main" val="13014851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17</a:t>
            </a:fld>
            <a:endParaRPr lang="de-DE"/>
          </a:p>
        </p:txBody>
      </p:sp>
    </p:spTree>
    <p:extLst>
      <p:ext uri="{BB962C8B-B14F-4D97-AF65-F5344CB8AC3E}">
        <p14:creationId xmlns:p14="http://schemas.microsoft.com/office/powerpoint/2010/main" val="571718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18</a:t>
            </a:fld>
            <a:endParaRPr lang="de-DE"/>
          </a:p>
        </p:txBody>
      </p:sp>
    </p:spTree>
    <p:extLst>
      <p:ext uri="{BB962C8B-B14F-4D97-AF65-F5344CB8AC3E}">
        <p14:creationId xmlns:p14="http://schemas.microsoft.com/office/powerpoint/2010/main" val="396813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noProof="0" dirty="0"/>
          </a:p>
        </p:txBody>
      </p:sp>
      <p:sp>
        <p:nvSpPr>
          <p:cNvPr id="4" name="Foliennummernplatzhalter 3"/>
          <p:cNvSpPr>
            <a:spLocks noGrp="1"/>
          </p:cNvSpPr>
          <p:nvPr>
            <p:ph type="sldNum" sz="quarter" idx="5"/>
          </p:nvPr>
        </p:nvSpPr>
        <p:spPr/>
        <p:txBody>
          <a:bodyPr rtlCol="0"/>
          <a:lstStyle/>
          <a:p>
            <a:pPr rtl="0"/>
            <a:fld id="{2CB3F336-7DD2-47CF-A0F3-D1163B2A9C10}" type="slidenum">
              <a:rPr lang="de-DE" smtClean="0"/>
              <a:t>19</a:t>
            </a:fld>
            <a:endParaRPr lang="de-DE"/>
          </a:p>
        </p:txBody>
      </p:sp>
    </p:spTree>
    <p:extLst>
      <p:ext uri="{BB962C8B-B14F-4D97-AF65-F5344CB8AC3E}">
        <p14:creationId xmlns:p14="http://schemas.microsoft.com/office/powerpoint/2010/main" val="90866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2</a:t>
            </a:fld>
            <a:endParaRPr lang="de-DE"/>
          </a:p>
        </p:txBody>
      </p:sp>
    </p:spTree>
    <p:extLst>
      <p:ext uri="{BB962C8B-B14F-4D97-AF65-F5344CB8AC3E}">
        <p14:creationId xmlns:p14="http://schemas.microsoft.com/office/powerpoint/2010/main" val="3877708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20</a:t>
            </a:fld>
            <a:endParaRPr lang="de-DE"/>
          </a:p>
        </p:txBody>
      </p:sp>
    </p:spTree>
    <p:extLst>
      <p:ext uri="{BB962C8B-B14F-4D97-AF65-F5344CB8AC3E}">
        <p14:creationId xmlns:p14="http://schemas.microsoft.com/office/powerpoint/2010/main" val="3964065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073DA-4CB7-EF6A-F101-1F6D1461857B}"/>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838FA33-CFD4-F56D-A938-57AE4455645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8849A7E-FD89-9712-B7E1-BF6BD6995E42}"/>
              </a:ext>
            </a:extLst>
          </p:cNvPr>
          <p:cNvSpPr>
            <a:spLocks noGrp="1"/>
          </p:cNvSpPr>
          <p:nvPr>
            <p:ph type="body" idx="1"/>
          </p:nvPr>
        </p:nvSpPr>
        <p:spPr/>
        <p:txBody>
          <a:bodyPr/>
          <a:lstStyle/>
          <a:p>
            <a:endParaRPr lang="de-DE" noProof="0" dirty="0"/>
          </a:p>
        </p:txBody>
      </p:sp>
      <p:sp>
        <p:nvSpPr>
          <p:cNvPr id="4" name="Foliennummernplatzhalter 3">
            <a:extLst>
              <a:ext uri="{FF2B5EF4-FFF2-40B4-BE49-F238E27FC236}">
                <a16:creationId xmlns:a16="http://schemas.microsoft.com/office/drawing/2014/main" id="{1F0F3314-9D87-E1D4-E8F0-272CA10C8332}"/>
              </a:ext>
            </a:extLst>
          </p:cNvPr>
          <p:cNvSpPr>
            <a:spLocks noGrp="1"/>
          </p:cNvSpPr>
          <p:nvPr>
            <p:ph type="sldNum" sz="quarter" idx="5"/>
          </p:nvPr>
        </p:nvSpPr>
        <p:spPr/>
        <p:txBody>
          <a:bodyPr/>
          <a:lstStyle/>
          <a:p>
            <a:pPr rtl="0"/>
            <a:fld id="{2CB3F336-7DD2-47CF-A0F3-D1163B2A9C10}" type="slidenum">
              <a:rPr lang="de-DE" smtClean="0"/>
              <a:t>3</a:t>
            </a:fld>
            <a:endParaRPr lang="de-DE"/>
          </a:p>
        </p:txBody>
      </p:sp>
    </p:spTree>
    <p:extLst>
      <p:ext uri="{BB962C8B-B14F-4D97-AF65-F5344CB8AC3E}">
        <p14:creationId xmlns:p14="http://schemas.microsoft.com/office/powerpoint/2010/main" val="2383587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4</a:t>
            </a:fld>
            <a:endParaRPr lang="de-DE"/>
          </a:p>
        </p:txBody>
      </p:sp>
    </p:spTree>
    <p:extLst>
      <p:ext uri="{BB962C8B-B14F-4D97-AF65-F5344CB8AC3E}">
        <p14:creationId xmlns:p14="http://schemas.microsoft.com/office/powerpoint/2010/main" val="1451519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5</a:t>
            </a:fld>
            <a:endParaRPr lang="de-DE"/>
          </a:p>
        </p:txBody>
      </p:sp>
    </p:spTree>
    <p:extLst>
      <p:ext uri="{BB962C8B-B14F-4D97-AF65-F5344CB8AC3E}">
        <p14:creationId xmlns:p14="http://schemas.microsoft.com/office/powerpoint/2010/main" val="2589909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6</a:t>
            </a:fld>
            <a:endParaRPr lang="de-DE"/>
          </a:p>
        </p:txBody>
      </p:sp>
    </p:spTree>
    <p:extLst>
      <p:ext uri="{BB962C8B-B14F-4D97-AF65-F5344CB8AC3E}">
        <p14:creationId xmlns:p14="http://schemas.microsoft.com/office/powerpoint/2010/main" val="3389532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7</a:t>
            </a:fld>
            <a:endParaRPr lang="de-DE"/>
          </a:p>
        </p:txBody>
      </p:sp>
    </p:spTree>
    <p:extLst>
      <p:ext uri="{BB962C8B-B14F-4D97-AF65-F5344CB8AC3E}">
        <p14:creationId xmlns:p14="http://schemas.microsoft.com/office/powerpoint/2010/main" val="2068328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8</a:t>
            </a:fld>
            <a:endParaRPr lang="de-DE"/>
          </a:p>
        </p:txBody>
      </p:sp>
    </p:spTree>
    <p:extLst>
      <p:ext uri="{BB962C8B-B14F-4D97-AF65-F5344CB8AC3E}">
        <p14:creationId xmlns:p14="http://schemas.microsoft.com/office/powerpoint/2010/main" val="3752854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2CB3F336-7DD2-47CF-A0F3-D1163B2A9C10}" type="slidenum">
              <a:rPr lang="de-DE" smtClean="0"/>
              <a:t>9</a:t>
            </a:fld>
            <a:endParaRPr lang="de-DE"/>
          </a:p>
        </p:txBody>
      </p:sp>
    </p:spTree>
    <p:extLst>
      <p:ext uri="{BB962C8B-B14F-4D97-AF65-F5344CB8AC3E}">
        <p14:creationId xmlns:p14="http://schemas.microsoft.com/office/powerpoint/2010/main" val="3587518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E7343BBF-5896-492F-B293-DE44DE83197D}"/>
              </a:ext>
              <a:ext uri="{C183D7F6-B498-43B3-948B-1728B52AA6E4}">
                <adec:decorative xmlns:adec="http://schemas.microsoft.com/office/drawing/2017/decorative" val="1"/>
              </a:ext>
            </a:extLst>
          </p:cNvPr>
          <p:cNvSpPr/>
          <p:nvPr userDrawn="1"/>
        </p:nvSpPr>
        <p:spPr>
          <a:xfrm>
            <a:off x="3600127" y="5095875"/>
            <a:ext cx="4991747" cy="176212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6" name="Bildplatzhalter 5">
            <a:extLst>
              <a:ext uri="{FF2B5EF4-FFF2-40B4-BE49-F238E27FC236}">
                <a16:creationId xmlns:a16="http://schemas.microsoft.com/office/drawing/2014/main" id="{28BC4C36-9C93-4585-BF64-797C379471F5}"/>
              </a:ext>
            </a:extLst>
          </p:cNvPr>
          <p:cNvSpPr>
            <a:spLocks noGrp="1"/>
          </p:cNvSpPr>
          <p:nvPr>
            <p:ph type="pic" sz="quarter" idx="10" hasCustomPrompt="1"/>
          </p:nvPr>
        </p:nvSpPr>
        <p:spPr>
          <a:xfrm>
            <a:off x="466725" y="466725"/>
            <a:ext cx="11258550" cy="5924550"/>
          </a:xfrm>
          <a:custGeom>
            <a:avLst/>
            <a:gdLst>
              <a:gd name="connsiteX0" fmla="*/ 0 w 11258550"/>
              <a:gd name="connsiteY0" fmla="*/ 0 h 5924550"/>
              <a:gd name="connsiteX1" fmla="*/ 11258550 w 11258550"/>
              <a:gd name="connsiteY1" fmla="*/ 0 h 5924550"/>
              <a:gd name="connsiteX2" fmla="*/ 11258550 w 11258550"/>
              <a:gd name="connsiteY2" fmla="*/ 5924550 h 5924550"/>
              <a:gd name="connsiteX3" fmla="*/ 8125149 w 11258550"/>
              <a:gd name="connsiteY3" fmla="*/ 5924550 h 5924550"/>
              <a:gd name="connsiteX4" fmla="*/ 8125149 w 11258550"/>
              <a:gd name="connsiteY4" fmla="*/ 4629150 h 5924550"/>
              <a:gd name="connsiteX5" fmla="*/ 3133402 w 11258550"/>
              <a:gd name="connsiteY5" fmla="*/ 4629150 h 5924550"/>
              <a:gd name="connsiteX6" fmla="*/ 3133402 w 11258550"/>
              <a:gd name="connsiteY6" fmla="*/ 5924550 h 5924550"/>
              <a:gd name="connsiteX7" fmla="*/ 0 w 11258550"/>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0"/>
                </a:moveTo>
                <a:lnTo>
                  <a:pt x="11258550" y="0"/>
                </a:lnTo>
                <a:lnTo>
                  <a:pt x="11258550" y="5924550"/>
                </a:lnTo>
                <a:lnTo>
                  <a:pt x="8125149" y="5924550"/>
                </a:lnTo>
                <a:lnTo>
                  <a:pt x="8125149" y="4629150"/>
                </a:lnTo>
                <a:lnTo>
                  <a:pt x="3133402" y="4629150"/>
                </a:lnTo>
                <a:lnTo>
                  <a:pt x="3133402" y="5924550"/>
                </a:lnTo>
                <a:lnTo>
                  <a:pt x="0" y="5924550"/>
                </a:lnTo>
                <a:close/>
              </a:path>
            </a:pathLst>
          </a:custGeom>
        </p:spPr>
        <p:txBody>
          <a:bodyPr wrap="square" rtlCol="0">
            <a:noAutofit/>
          </a:bodyPr>
          <a:lstStyle>
            <a:lvl1pPr marL="0" indent="0" algn="ctr">
              <a:buNone/>
              <a:defRPr/>
            </a:lvl1pPr>
          </a:lstStyle>
          <a:p>
            <a:pPr rtl="0"/>
            <a:r>
              <a:rPr lang="de-DE" noProof="0" dirty="0"/>
              <a:t>Klicken, um ein Foto hinzuzufügen</a:t>
            </a:r>
          </a:p>
        </p:txBody>
      </p:sp>
      <p:sp>
        <p:nvSpPr>
          <p:cNvPr id="18" name="Textplatzhalter 17">
            <a:extLst>
              <a:ext uri="{FF2B5EF4-FFF2-40B4-BE49-F238E27FC236}">
                <a16:creationId xmlns:a16="http://schemas.microsoft.com/office/drawing/2014/main" id="{7749D11F-03B6-400D-94E7-177EEBC5C7C3}"/>
              </a:ext>
            </a:extLst>
          </p:cNvPr>
          <p:cNvSpPr>
            <a:spLocks noGrp="1"/>
          </p:cNvSpPr>
          <p:nvPr>
            <p:ph type="body" sz="quarter" idx="12" hasCustomPrompt="1"/>
          </p:nvPr>
        </p:nvSpPr>
        <p:spPr>
          <a:xfrm>
            <a:off x="3960921" y="6176266"/>
            <a:ext cx="4270159" cy="339247"/>
          </a:xfrm>
        </p:spPr>
        <p:txBody>
          <a:bodyPr rtlCol="0">
            <a:noAutofit/>
          </a:bodyPr>
          <a:lstStyle>
            <a:lvl1pPr marL="0" indent="0" algn="ctr">
              <a:buNone/>
              <a:defRPr sz="2000" spc="100" baseline="0">
                <a:solidFill>
                  <a:schemeClr val="accent6"/>
                </a:solidFill>
              </a:defRPr>
            </a:lvl1pPr>
          </a:lstStyle>
          <a:p>
            <a:pPr lvl="0" rtl="0"/>
            <a:r>
              <a:rPr lang="de-DE" noProof="0"/>
              <a:t>Klicken, um einen Namen hinzuzufügen</a:t>
            </a:r>
          </a:p>
        </p:txBody>
      </p:sp>
      <p:sp>
        <p:nvSpPr>
          <p:cNvPr id="2" name="Titel 1">
            <a:extLst>
              <a:ext uri="{FF2B5EF4-FFF2-40B4-BE49-F238E27FC236}">
                <a16:creationId xmlns:a16="http://schemas.microsoft.com/office/drawing/2014/main" id="{984C86F7-04B1-4F1F-B4FB-8A3C2793606D}"/>
              </a:ext>
            </a:extLst>
          </p:cNvPr>
          <p:cNvSpPr>
            <a:spLocks noGrp="1"/>
          </p:cNvSpPr>
          <p:nvPr>
            <p:ph type="title" hasCustomPrompt="1"/>
          </p:nvPr>
        </p:nvSpPr>
        <p:spPr>
          <a:xfrm>
            <a:off x="3960940" y="5489855"/>
            <a:ext cx="4270248" cy="640080"/>
          </a:xfrm>
        </p:spPr>
        <p:txBody>
          <a:bodyPr rtlCol="0" anchor="t">
            <a:noAutofit/>
          </a:bodyPr>
          <a:lstStyle>
            <a:lvl1pPr algn="ctr" rtl="0">
              <a:lnSpc>
                <a:spcPct val="80000"/>
              </a:lnSpc>
              <a:defRPr sz="5000" cap="all" baseline="0">
                <a:ln w="19050">
                  <a:solidFill>
                    <a:schemeClr val="accent1"/>
                  </a:solidFill>
                </a:ln>
                <a:solidFill>
                  <a:schemeClr val="accent1"/>
                </a:solidFill>
              </a:defRPr>
            </a:lvl1pPr>
          </a:lstStyle>
          <a:p>
            <a:pPr rtl="0"/>
            <a:r>
              <a:rPr lang="de-DE" noProof="0" dirty="0"/>
              <a:t>Titelmasterformat durch Klicken bearbeiten</a:t>
            </a:r>
          </a:p>
        </p:txBody>
      </p:sp>
    </p:spTree>
    <p:extLst>
      <p:ext uri="{BB962C8B-B14F-4D97-AF65-F5344CB8AC3E}">
        <p14:creationId xmlns:p14="http://schemas.microsoft.com/office/powerpoint/2010/main" val="313638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tvergleich">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088D0226-3AB8-4591-90BD-C0E6D9A30301}"/>
              </a:ext>
            </a:extLst>
          </p:cNvPr>
          <p:cNvSpPr/>
          <p:nvPr userDrawn="1"/>
        </p:nvSpPr>
        <p:spPr>
          <a:xfrm>
            <a:off x="1780309"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Rechteck 2">
            <a:extLst>
              <a:ext uri="{FF2B5EF4-FFF2-40B4-BE49-F238E27FC236}">
                <a16:creationId xmlns:a16="http://schemas.microsoft.com/office/drawing/2014/main" id="{3D12CA40-DF7D-4358-831F-BC9B8960CBDB}"/>
              </a:ext>
            </a:extLst>
          </p:cNvPr>
          <p:cNvSpPr/>
          <p:nvPr userDrawn="1"/>
        </p:nvSpPr>
        <p:spPr>
          <a:xfrm>
            <a:off x="4979555"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2" name="Rechteck 11">
            <a:extLst>
              <a:ext uri="{FF2B5EF4-FFF2-40B4-BE49-F238E27FC236}">
                <a16:creationId xmlns:a16="http://schemas.microsoft.com/office/drawing/2014/main" id="{95E1A6E6-C76B-400D-9A19-F1B09AD38A3E}"/>
              </a:ext>
            </a:extLst>
          </p:cNvPr>
          <p:cNvSpPr/>
          <p:nvPr userDrawn="1"/>
        </p:nvSpPr>
        <p:spPr>
          <a:xfrm>
            <a:off x="8153400"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3" name="Textplatzhalter 10">
            <a:extLst>
              <a:ext uri="{FF2B5EF4-FFF2-40B4-BE49-F238E27FC236}">
                <a16:creationId xmlns:a16="http://schemas.microsoft.com/office/drawing/2014/main" id="{E67140AA-40F5-4101-B5AA-DDCDA4906E33}"/>
              </a:ext>
            </a:extLst>
          </p:cNvPr>
          <p:cNvSpPr>
            <a:spLocks noGrp="1"/>
          </p:cNvSpPr>
          <p:nvPr>
            <p:ph type="body" sz="quarter" idx="16" hasCustomPrompt="1"/>
          </p:nvPr>
        </p:nvSpPr>
        <p:spPr>
          <a:xfrm>
            <a:off x="1453428" y="4178539"/>
            <a:ext cx="2937452" cy="968644"/>
          </a:xfrm>
          <a:prstGeom prst="rect">
            <a:avLst/>
          </a:prstGeom>
        </p:spPr>
        <p:txBody>
          <a:bodyPr rtlCol="0"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rtl="0"/>
            <a:r>
              <a:rPr lang="de-DE" noProof="0"/>
              <a:t>Klicken Sie, um Text hinzuzufügen.</a:t>
            </a:r>
          </a:p>
        </p:txBody>
      </p:sp>
      <p:sp>
        <p:nvSpPr>
          <p:cNvPr id="14" name="Textplatzhalter 10">
            <a:extLst>
              <a:ext uri="{FF2B5EF4-FFF2-40B4-BE49-F238E27FC236}">
                <a16:creationId xmlns:a16="http://schemas.microsoft.com/office/drawing/2014/main" id="{1966AA58-3FAC-4126-8C63-16F104203B6A}"/>
              </a:ext>
            </a:extLst>
          </p:cNvPr>
          <p:cNvSpPr>
            <a:spLocks noGrp="1"/>
          </p:cNvSpPr>
          <p:nvPr>
            <p:ph type="body" sz="quarter" idx="17" hasCustomPrompt="1"/>
          </p:nvPr>
        </p:nvSpPr>
        <p:spPr>
          <a:xfrm>
            <a:off x="2007899" y="2977808"/>
            <a:ext cx="1828510" cy="859743"/>
          </a:xfrm>
          <a:prstGeom prst="rect">
            <a:avLst/>
          </a:prstGeom>
        </p:spPr>
        <p:txBody>
          <a:bodyPr rtlCol="0" anchor="ctr">
            <a:noAutofit/>
          </a:bodyPr>
          <a:lstStyle>
            <a:lvl1pPr marL="0" indent="0" algn="ctr">
              <a:buNone/>
              <a:defRPr sz="2800" cap="all" spc="100" baseline="0">
                <a:solidFill>
                  <a:schemeClr val="accent6"/>
                </a:solidFill>
                <a:latin typeface="+mj-lt"/>
              </a:defRPr>
            </a:lvl1pPr>
          </a:lstStyle>
          <a:p>
            <a:pPr lvl="0" rtl="0"/>
            <a:r>
              <a:rPr lang="de-DE" noProof="0"/>
              <a:t>Untertitel durch Klicken hinzufügen</a:t>
            </a:r>
          </a:p>
        </p:txBody>
      </p:sp>
      <p:sp>
        <p:nvSpPr>
          <p:cNvPr id="15" name="Textplatzhalter 10">
            <a:extLst>
              <a:ext uri="{FF2B5EF4-FFF2-40B4-BE49-F238E27FC236}">
                <a16:creationId xmlns:a16="http://schemas.microsoft.com/office/drawing/2014/main" id="{3B430FA7-46C5-4651-8ED7-21284AF01213}"/>
              </a:ext>
            </a:extLst>
          </p:cNvPr>
          <p:cNvSpPr>
            <a:spLocks noGrp="1"/>
          </p:cNvSpPr>
          <p:nvPr>
            <p:ph type="body" sz="quarter" idx="18" hasCustomPrompt="1"/>
          </p:nvPr>
        </p:nvSpPr>
        <p:spPr>
          <a:xfrm>
            <a:off x="4652674" y="4178539"/>
            <a:ext cx="2937452" cy="968644"/>
          </a:xfrm>
          <a:prstGeom prst="rect">
            <a:avLst/>
          </a:prstGeom>
        </p:spPr>
        <p:txBody>
          <a:bodyPr rtlCol="0"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rtl="0"/>
            <a:r>
              <a:rPr lang="de-DE" noProof="0"/>
              <a:t>Klicken Sie, um Text hinzuzufügen.</a:t>
            </a:r>
          </a:p>
        </p:txBody>
      </p:sp>
      <p:sp>
        <p:nvSpPr>
          <p:cNvPr id="16" name="Textplatzhalter 10">
            <a:extLst>
              <a:ext uri="{FF2B5EF4-FFF2-40B4-BE49-F238E27FC236}">
                <a16:creationId xmlns:a16="http://schemas.microsoft.com/office/drawing/2014/main" id="{1C698088-82D8-4D90-AE73-66B661DFCBC2}"/>
              </a:ext>
            </a:extLst>
          </p:cNvPr>
          <p:cNvSpPr>
            <a:spLocks noGrp="1"/>
          </p:cNvSpPr>
          <p:nvPr>
            <p:ph type="body" sz="quarter" idx="19" hasCustomPrompt="1"/>
          </p:nvPr>
        </p:nvSpPr>
        <p:spPr>
          <a:xfrm>
            <a:off x="5207145" y="2977808"/>
            <a:ext cx="1828510" cy="859743"/>
          </a:xfrm>
          <a:prstGeom prst="rect">
            <a:avLst/>
          </a:prstGeom>
        </p:spPr>
        <p:txBody>
          <a:bodyPr rtlCol="0" anchor="ctr">
            <a:noAutofit/>
          </a:bodyPr>
          <a:lstStyle>
            <a:lvl1pPr marL="0" indent="0" algn="ctr">
              <a:buNone/>
              <a:defRPr sz="2800" cap="all" spc="100" baseline="0">
                <a:solidFill>
                  <a:schemeClr val="accent6"/>
                </a:solidFill>
                <a:latin typeface="+mj-lt"/>
              </a:defRPr>
            </a:lvl1pPr>
          </a:lstStyle>
          <a:p>
            <a:pPr lvl="0" rtl="0"/>
            <a:r>
              <a:rPr lang="de-DE" noProof="0"/>
              <a:t>Untertitel durch Klicken hinzufügen</a:t>
            </a:r>
          </a:p>
        </p:txBody>
      </p:sp>
      <p:sp>
        <p:nvSpPr>
          <p:cNvPr id="17" name="Textplatzhalter 10">
            <a:extLst>
              <a:ext uri="{FF2B5EF4-FFF2-40B4-BE49-F238E27FC236}">
                <a16:creationId xmlns:a16="http://schemas.microsoft.com/office/drawing/2014/main" id="{83FF934E-D2F5-409F-B4EB-CD316340BF37}"/>
              </a:ext>
            </a:extLst>
          </p:cNvPr>
          <p:cNvSpPr>
            <a:spLocks noGrp="1"/>
          </p:cNvSpPr>
          <p:nvPr>
            <p:ph type="body" sz="quarter" idx="20" hasCustomPrompt="1"/>
          </p:nvPr>
        </p:nvSpPr>
        <p:spPr>
          <a:xfrm>
            <a:off x="7851920" y="4178539"/>
            <a:ext cx="2937452" cy="968644"/>
          </a:xfrm>
          <a:prstGeom prst="rect">
            <a:avLst/>
          </a:prstGeom>
        </p:spPr>
        <p:txBody>
          <a:bodyPr rtlCol="0"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rtl="0"/>
            <a:r>
              <a:rPr lang="de-DE" noProof="0"/>
              <a:t>Klicken Sie, um Text hinzuzufügen.</a:t>
            </a:r>
          </a:p>
        </p:txBody>
      </p:sp>
      <p:sp>
        <p:nvSpPr>
          <p:cNvPr id="18" name="Textplatzhalter 10">
            <a:extLst>
              <a:ext uri="{FF2B5EF4-FFF2-40B4-BE49-F238E27FC236}">
                <a16:creationId xmlns:a16="http://schemas.microsoft.com/office/drawing/2014/main" id="{7E006825-EBAA-451B-AD52-683B7109D507}"/>
              </a:ext>
            </a:extLst>
          </p:cNvPr>
          <p:cNvSpPr>
            <a:spLocks noGrp="1"/>
          </p:cNvSpPr>
          <p:nvPr>
            <p:ph type="body" sz="quarter" idx="21" hasCustomPrompt="1"/>
          </p:nvPr>
        </p:nvSpPr>
        <p:spPr>
          <a:xfrm>
            <a:off x="8380990" y="2977808"/>
            <a:ext cx="1828510" cy="859743"/>
          </a:xfrm>
          <a:prstGeom prst="rect">
            <a:avLst/>
          </a:prstGeom>
        </p:spPr>
        <p:txBody>
          <a:bodyPr rtlCol="0" anchor="ctr">
            <a:noAutofit/>
          </a:bodyPr>
          <a:lstStyle>
            <a:lvl1pPr marL="0" indent="0" algn="ctr">
              <a:buNone/>
              <a:defRPr sz="2800" cap="all" spc="100" baseline="0">
                <a:solidFill>
                  <a:schemeClr val="accent6"/>
                </a:solidFill>
                <a:latin typeface="+mj-lt"/>
              </a:defRPr>
            </a:lvl1pPr>
          </a:lstStyle>
          <a:p>
            <a:pPr lvl="0" rtl="0"/>
            <a:r>
              <a:rPr lang="de-DE" noProof="0"/>
              <a:t>Untertitel durch Klicken hinzufügen</a:t>
            </a:r>
          </a:p>
        </p:txBody>
      </p:sp>
      <p:sp>
        <p:nvSpPr>
          <p:cNvPr id="19" name="Datumsplatzhalter 4">
            <a:extLst>
              <a:ext uri="{FF2B5EF4-FFF2-40B4-BE49-F238E27FC236}">
                <a16:creationId xmlns:a16="http://schemas.microsoft.com/office/drawing/2014/main" id="{044D0E17-B284-4856-BBDB-FFF2EBAB974A}"/>
              </a:ext>
            </a:extLst>
          </p:cNvPr>
          <p:cNvSpPr>
            <a:spLocks noGrp="1"/>
          </p:cNvSpPr>
          <p:nvPr>
            <p:ph type="dt" sz="half" idx="10"/>
          </p:nvPr>
        </p:nvSpPr>
        <p:spPr>
          <a:xfrm>
            <a:off x="838200" y="6515753"/>
            <a:ext cx="2743200" cy="205722"/>
          </a:xfrm>
        </p:spPr>
        <p:txBody>
          <a:bodyPr rtlCol="0">
            <a:noAutofit/>
          </a:bodyPr>
          <a:lstStyle/>
          <a:p>
            <a:pPr rtl="0"/>
            <a:r>
              <a:rPr lang="de-DE" noProof="0"/>
              <a:t>03.08.20XX</a:t>
            </a:r>
          </a:p>
        </p:txBody>
      </p:sp>
      <p:sp>
        <p:nvSpPr>
          <p:cNvPr id="20" name="Fußzeilenplatzhalter 5">
            <a:extLst>
              <a:ext uri="{FF2B5EF4-FFF2-40B4-BE49-F238E27FC236}">
                <a16:creationId xmlns:a16="http://schemas.microsoft.com/office/drawing/2014/main" id="{56B7B285-9E5D-48DB-B740-3FDA433FE99C}"/>
              </a:ext>
            </a:extLst>
          </p:cNvPr>
          <p:cNvSpPr>
            <a:spLocks noGrp="1"/>
          </p:cNvSpPr>
          <p:nvPr>
            <p:ph type="ftr" sz="quarter" idx="11"/>
          </p:nvPr>
        </p:nvSpPr>
        <p:spPr>
          <a:xfrm>
            <a:off x="4038600" y="6515753"/>
            <a:ext cx="4114800" cy="205722"/>
          </a:xfrm>
        </p:spPr>
        <p:txBody>
          <a:bodyPr rtlCol="0">
            <a:noAutofit/>
          </a:bodyPr>
          <a:lstStyle/>
          <a:p>
            <a:pPr rtl="0"/>
            <a:r>
              <a:rPr lang="de-DE" noProof="0"/>
              <a:t>VERKAUFSPRÄSENTATION</a:t>
            </a:r>
          </a:p>
        </p:txBody>
      </p:sp>
      <p:sp>
        <p:nvSpPr>
          <p:cNvPr id="21" name="Foliennummernplatzhalter 6">
            <a:extLst>
              <a:ext uri="{FF2B5EF4-FFF2-40B4-BE49-F238E27FC236}">
                <a16:creationId xmlns:a16="http://schemas.microsoft.com/office/drawing/2014/main" id="{73D1A241-8F30-495A-8B68-B8A5CAA1F6BB}"/>
              </a:ext>
            </a:extLst>
          </p:cNvPr>
          <p:cNvSpPr>
            <a:spLocks noGrp="1"/>
          </p:cNvSpPr>
          <p:nvPr>
            <p:ph type="sldNum" sz="quarter" idx="12"/>
          </p:nvPr>
        </p:nvSpPr>
        <p:spPr>
          <a:xfrm>
            <a:off x="8610600" y="6515753"/>
            <a:ext cx="2743200" cy="205722"/>
          </a:xfrm>
        </p:spPr>
        <p:txBody>
          <a:bodyPr rtlCol="0">
            <a:noAutofit/>
          </a:bodyPr>
          <a:lstStyle/>
          <a:p>
            <a:pPr rtl="0"/>
            <a:fld id="{BF860B6F-2FE3-4DE6-9496-980E987E7466}" type="slidenum">
              <a:rPr lang="de-DE" noProof="0" smtClean="0"/>
              <a:t>‹Nr.›</a:t>
            </a:fld>
            <a:endParaRPr lang="de-DE" noProof="0"/>
          </a:p>
        </p:txBody>
      </p:sp>
      <p:sp>
        <p:nvSpPr>
          <p:cNvPr id="23" name="Rechteck 22">
            <a:extLst>
              <a:ext uri="{FF2B5EF4-FFF2-40B4-BE49-F238E27FC236}">
                <a16:creationId xmlns:a16="http://schemas.microsoft.com/office/drawing/2014/main" id="{CC931C97-3E53-4030-A6E5-50E4DF9A1C34}"/>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4" name="Titel 3">
            <a:extLst>
              <a:ext uri="{FF2B5EF4-FFF2-40B4-BE49-F238E27FC236}">
                <a16:creationId xmlns:a16="http://schemas.microsoft.com/office/drawing/2014/main" id="{F3F8C40A-9F2A-4E97-956E-E8A1BFB94E15}"/>
              </a:ext>
            </a:extLst>
          </p:cNvPr>
          <p:cNvSpPr>
            <a:spLocks noGrp="1"/>
          </p:cNvSpPr>
          <p:nvPr>
            <p:ph type="title" hasCustomPrompt="1"/>
          </p:nvPr>
        </p:nvSpPr>
        <p:spPr>
          <a:xfrm>
            <a:off x="2891574" y="671808"/>
            <a:ext cx="6408851" cy="639192"/>
          </a:xfrm>
        </p:spPr>
        <p:txBody>
          <a:bodyPr rtlCol="0"/>
          <a:lstStyle>
            <a:lvl1pPr algn="r">
              <a:defRPr/>
            </a:lvl1pPr>
          </a:lstStyle>
          <a:p>
            <a:pPr rtl="0"/>
            <a:r>
              <a:rPr lang="de-DE" noProof="0"/>
              <a:t>Titel durch Klicken hinzufügen</a:t>
            </a:r>
          </a:p>
        </p:txBody>
      </p:sp>
    </p:spTree>
    <p:extLst>
      <p:ext uri="{BB962C8B-B14F-4D97-AF65-F5344CB8AC3E}">
        <p14:creationId xmlns:p14="http://schemas.microsoft.com/office/powerpoint/2010/main" val="1024192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Unsere Konkurrenz">
    <p:spTree>
      <p:nvGrpSpPr>
        <p:cNvPr id="1" name=""/>
        <p:cNvGrpSpPr/>
        <p:nvPr/>
      </p:nvGrpSpPr>
      <p:grpSpPr>
        <a:xfrm>
          <a:off x="0" y="0"/>
          <a:ext cx="0" cy="0"/>
          <a:chOff x="0" y="0"/>
          <a:chExt cx="0" cy="0"/>
        </a:xfrm>
      </p:grpSpPr>
      <p:sp>
        <p:nvSpPr>
          <p:cNvPr id="3" name="Bildplatzhalter 2">
            <a:extLst>
              <a:ext uri="{FF2B5EF4-FFF2-40B4-BE49-F238E27FC236}">
                <a16:creationId xmlns:a16="http://schemas.microsoft.com/office/drawing/2014/main" id="{B8E1A5FC-3F83-4927-88B5-5BCBA3EA6843}"/>
              </a:ext>
            </a:extLst>
          </p:cNvPr>
          <p:cNvSpPr>
            <a:spLocks noGrp="1"/>
          </p:cNvSpPr>
          <p:nvPr>
            <p:ph type="pic" sz="quarter" idx="16" hasCustomPrompt="1"/>
          </p:nvPr>
        </p:nvSpPr>
        <p:spPr>
          <a:xfrm>
            <a:off x="7333860" y="466725"/>
            <a:ext cx="4858139" cy="5924550"/>
          </a:xfrm>
        </p:spPr>
        <p:txBody>
          <a:bodyPr rtlCol="0">
            <a:noAutofit/>
          </a:bodyPr>
          <a:lstStyle>
            <a:lvl1pPr marL="0" indent="0" algn="ctr">
              <a:buNone/>
              <a:defRPr/>
            </a:lvl1pPr>
          </a:lstStyle>
          <a:p>
            <a:pPr rtl="0"/>
            <a:r>
              <a:rPr lang="de-DE" noProof="0"/>
              <a:t>Klicken, um ein Foto hinzuzufügen</a:t>
            </a:r>
          </a:p>
        </p:txBody>
      </p:sp>
      <p:sp>
        <p:nvSpPr>
          <p:cNvPr id="4" name="Datumsplatzhalter 3">
            <a:extLst>
              <a:ext uri="{FF2B5EF4-FFF2-40B4-BE49-F238E27FC236}">
                <a16:creationId xmlns:a16="http://schemas.microsoft.com/office/drawing/2014/main" id="{4A2EE9FB-42C5-4A09-A4FE-4DDE8CF93548}"/>
              </a:ext>
            </a:extLst>
          </p:cNvPr>
          <p:cNvSpPr>
            <a:spLocks noGrp="1"/>
          </p:cNvSpPr>
          <p:nvPr>
            <p:ph type="dt" sz="half" idx="10"/>
          </p:nvPr>
        </p:nvSpPr>
        <p:spPr/>
        <p:txBody>
          <a:bodyPr rtlCol="0">
            <a:noAutofit/>
          </a:bodyPr>
          <a:lstStyle/>
          <a:p>
            <a:pPr rtl="0"/>
            <a:r>
              <a:rPr lang="de-DE" noProof="0"/>
              <a:t>03.08.20XX</a:t>
            </a:r>
          </a:p>
        </p:txBody>
      </p:sp>
      <p:sp>
        <p:nvSpPr>
          <p:cNvPr id="5" name="Fußzeilenplatzhalter 4">
            <a:extLst>
              <a:ext uri="{FF2B5EF4-FFF2-40B4-BE49-F238E27FC236}">
                <a16:creationId xmlns:a16="http://schemas.microsoft.com/office/drawing/2014/main" id="{38208DFF-BE58-419E-A8E1-FD94281589CF}"/>
              </a:ext>
            </a:extLst>
          </p:cNvPr>
          <p:cNvSpPr>
            <a:spLocks noGrp="1"/>
          </p:cNvSpPr>
          <p:nvPr>
            <p:ph type="ftr" sz="quarter" idx="11"/>
          </p:nvPr>
        </p:nvSpPr>
        <p:spPr/>
        <p:txBody>
          <a:bodyPr rtlCol="0">
            <a:noAutofit/>
          </a:bodyPr>
          <a:lstStyle/>
          <a:p>
            <a:pPr rtl="0"/>
            <a:r>
              <a:rPr lang="de-DE" noProof="0"/>
              <a:t>VERKAUFSPRÄSENTATION</a:t>
            </a:r>
          </a:p>
        </p:txBody>
      </p:sp>
      <p:sp>
        <p:nvSpPr>
          <p:cNvPr id="6" name="Foliennummernplatzhalter 5">
            <a:extLst>
              <a:ext uri="{FF2B5EF4-FFF2-40B4-BE49-F238E27FC236}">
                <a16:creationId xmlns:a16="http://schemas.microsoft.com/office/drawing/2014/main" id="{A424A919-F912-4129-B930-D8A078A8C686}"/>
              </a:ext>
            </a:extLst>
          </p:cNvPr>
          <p:cNvSpPr>
            <a:spLocks noGrp="1"/>
          </p:cNvSpPr>
          <p:nvPr>
            <p:ph type="sldNum" sz="quarter" idx="12"/>
          </p:nvPr>
        </p:nvSpPr>
        <p:spPr/>
        <p:txBody>
          <a:bodyPr rtlCol="0">
            <a:noAutofit/>
          </a:bodyPr>
          <a:lstStyle/>
          <a:p>
            <a:pPr rtl="0"/>
            <a:fld id="{BF860B6F-2FE3-4DE6-9496-980E987E7466}" type="slidenum">
              <a:rPr lang="de-DE" noProof="0" smtClean="0"/>
              <a:t>‹Nr.›</a:t>
            </a:fld>
            <a:endParaRPr lang="de-DE" noProof="0"/>
          </a:p>
        </p:txBody>
      </p:sp>
      <p:sp>
        <p:nvSpPr>
          <p:cNvPr id="10" name="Textplatzhalter 10">
            <a:extLst>
              <a:ext uri="{FF2B5EF4-FFF2-40B4-BE49-F238E27FC236}">
                <a16:creationId xmlns:a16="http://schemas.microsoft.com/office/drawing/2014/main" id="{7CEA9B97-0004-4411-ABB4-A27F463B897A}"/>
              </a:ext>
            </a:extLst>
          </p:cNvPr>
          <p:cNvSpPr>
            <a:spLocks noGrp="1"/>
          </p:cNvSpPr>
          <p:nvPr>
            <p:ph type="body" sz="quarter" idx="13" hasCustomPrompt="1"/>
          </p:nvPr>
        </p:nvSpPr>
        <p:spPr>
          <a:xfrm>
            <a:off x="757045" y="2387634"/>
            <a:ext cx="2824355" cy="3392805"/>
          </a:xfrm>
          <a:prstGeom prst="rect">
            <a:avLst/>
          </a:prstGeom>
        </p:spPr>
        <p:txBody>
          <a:bodyPr rtlCol="0" anchor="t">
            <a:noAutofit/>
          </a:bodyPr>
          <a:lstStyle>
            <a:lvl1pPr marL="0" indent="0" algn="l">
              <a:lnSpc>
                <a:spcPct val="125000"/>
              </a:lnSpc>
              <a:spcBef>
                <a:spcPts val="1500"/>
              </a:spcBef>
              <a:buNone/>
              <a:defRPr sz="1400" cap="none" spc="100" baseline="0">
                <a:solidFill>
                  <a:schemeClr val="tx1"/>
                </a:solidFill>
                <a:latin typeface="+mn-lt"/>
              </a:defRPr>
            </a:lvl1pPr>
          </a:lstStyle>
          <a:p>
            <a:pPr lvl="0" rtl="0"/>
            <a:r>
              <a:rPr lang="de-DE" noProof="0"/>
              <a:t>Klicken Sie, um Text hinzuzufügen.</a:t>
            </a:r>
          </a:p>
        </p:txBody>
      </p:sp>
      <p:sp>
        <p:nvSpPr>
          <p:cNvPr id="11" name="Textplatzhalter 10">
            <a:extLst>
              <a:ext uri="{FF2B5EF4-FFF2-40B4-BE49-F238E27FC236}">
                <a16:creationId xmlns:a16="http://schemas.microsoft.com/office/drawing/2014/main" id="{5ED60F60-B501-479A-A75A-8FD1F9796572}"/>
              </a:ext>
            </a:extLst>
          </p:cNvPr>
          <p:cNvSpPr>
            <a:spLocks noGrp="1"/>
          </p:cNvSpPr>
          <p:nvPr>
            <p:ph type="body" sz="quarter" idx="17" hasCustomPrompt="1"/>
          </p:nvPr>
        </p:nvSpPr>
        <p:spPr>
          <a:xfrm>
            <a:off x="757045" y="1804968"/>
            <a:ext cx="2824355"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2" name="Textplatzhalter 10">
            <a:extLst>
              <a:ext uri="{FF2B5EF4-FFF2-40B4-BE49-F238E27FC236}">
                <a16:creationId xmlns:a16="http://schemas.microsoft.com/office/drawing/2014/main" id="{9170FD0E-EBE1-4417-BC9D-4CD5F92BFD36}"/>
              </a:ext>
            </a:extLst>
          </p:cNvPr>
          <p:cNvSpPr>
            <a:spLocks noGrp="1"/>
          </p:cNvSpPr>
          <p:nvPr>
            <p:ph type="body" sz="quarter" idx="18" hasCustomPrompt="1"/>
          </p:nvPr>
        </p:nvSpPr>
        <p:spPr>
          <a:xfrm>
            <a:off x="4045452" y="2385650"/>
            <a:ext cx="2824355" cy="3392805"/>
          </a:xfrm>
          <a:prstGeom prst="rect">
            <a:avLst/>
          </a:prstGeom>
        </p:spPr>
        <p:txBody>
          <a:bodyPr rtlCol="0" anchor="t">
            <a:noAutofit/>
          </a:bodyPr>
          <a:lstStyle>
            <a:lvl1pPr marL="0" indent="0" algn="l">
              <a:lnSpc>
                <a:spcPct val="125000"/>
              </a:lnSpc>
              <a:spcBef>
                <a:spcPts val="1500"/>
              </a:spcBef>
              <a:buNone/>
              <a:defRPr sz="1400" cap="none" spc="100" baseline="0">
                <a:solidFill>
                  <a:schemeClr val="tx1"/>
                </a:solidFill>
                <a:latin typeface="+mn-lt"/>
              </a:defRPr>
            </a:lvl1pPr>
          </a:lstStyle>
          <a:p>
            <a:pPr lvl="0" rtl="0"/>
            <a:r>
              <a:rPr lang="de-DE" noProof="0"/>
              <a:t>Klicken Sie, um Text hinzuzufügen.</a:t>
            </a:r>
          </a:p>
        </p:txBody>
      </p:sp>
      <p:sp>
        <p:nvSpPr>
          <p:cNvPr id="13" name="Textplatzhalter 10">
            <a:extLst>
              <a:ext uri="{FF2B5EF4-FFF2-40B4-BE49-F238E27FC236}">
                <a16:creationId xmlns:a16="http://schemas.microsoft.com/office/drawing/2014/main" id="{17738676-CB36-4BE1-A9C9-0215DEEECB12}"/>
              </a:ext>
            </a:extLst>
          </p:cNvPr>
          <p:cNvSpPr>
            <a:spLocks noGrp="1"/>
          </p:cNvSpPr>
          <p:nvPr>
            <p:ph type="body" sz="quarter" idx="19" hasCustomPrompt="1"/>
          </p:nvPr>
        </p:nvSpPr>
        <p:spPr>
          <a:xfrm>
            <a:off x="4045452" y="1802984"/>
            <a:ext cx="2824355"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2" name="Titel 1">
            <a:extLst>
              <a:ext uri="{FF2B5EF4-FFF2-40B4-BE49-F238E27FC236}">
                <a16:creationId xmlns:a16="http://schemas.microsoft.com/office/drawing/2014/main" id="{CC438544-38E0-4456-B973-6058B99619B8}"/>
              </a:ext>
            </a:extLst>
          </p:cNvPr>
          <p:cNvSpPr>
            <a:spLocks noGrp="1"/>
          </p:cNvSpPr>
          <p:nvPr>
            <p:ph type="title" hasCustomPrompt="1"/>
          </p:nvPr>
        </p:nvSpPr>
        <p:spPr>
          <a:xfrm>
            <a:off x="724203" y="671808"/>
            <a:ext cx="6041907" cy="639192"/>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600868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nsere Konkurrenz v2">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51F3F335-C36A-4214-BC97-BB4C9721814B}"/>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31CCBA95-53AF-4D84-851A-58323862300D}"/>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4138AEEC-9F28-4200-B5D7-453E32B3B8C5}"/>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cxnSp>
        <p:nvCxnSpPr>
          <p:cNvPr id="45" name="Gerader Verbinder 44">
            <a:extLst>
              <a:ext uri="{FF2B5EF4-FFF2-40B4-BE49-F238E27FC236}">
                <a16:creationId xmlns:a16="http://schemas.microsoft.com/office/drawing/2014/main" id="{0D9967FE-B330-4703-9D6E-CC40B84B1030}"/>
              </a:ext>
            </a:extLst>
          </p:cNvPr>
          <p:cNvCxnSpPr>
            <a:cxnSpLocks/>
          </p:cNvCxnSpPr>
          <p:nvPr userDrawn="1"/>
        </p:nvCxnSpPr>
        <p:spPr>
          <a:xfrm>
            <a:off x="6150567" y="2200739"/>
            <a:ext cx="0" cy="346992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a:extLst>
              <a:ext uri="{FF2B5EF4-FFF2-40B4-BE49-F238E27FC236}">
                <a16:creationId xmlns:a16="http://schemas.microsoft.com/office/drawing/2014/main" id="{EBC0FBFA-8000-40C6-8EF3-D30A0A48CBC5}"/>
              </a:ext>
            </a:extLst>
          </p:cNvPr>
          <p:cNvCxnSpPr>
            <a:cxnSpLocks/>
          </p:cNvCxnSpPr>
          <p:nvPr userDrawn="1"/>
        </p:nvCxnSpPr>
        <p:spPr>
          <a:xfrm flipH="1">
            <a:off x="2545167" y="3935702"/>
            <a:ext cx="7101667"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3" name="Textplatzhalter 10">
            <a:extLst>
              <a:ext uri="{FF2B5EF4-FFF2-40B4-BE49-F238E27FC236}">
                <a16:creationId xmlns:a16="http://schemas.microsoft.com/office/drawing/2014/main" id="{2DCC767D-316F-42DA-9712-29C185B762F2}"/>
              </a:ext>
            </a:extLst>
          </p:cNvPr>
          <p:cNvSpPr>
            <a:spLocks noGrp="1"/>
          </p:cNvSpPr>
          <p:nvPr>
            <p:ph type="body" sz="quarter" idx="16" hasCustomPrompt="1"/>
          </p:nvPr>
        </p:nvSpPr>
        <p:spPr>
          <a:xfrm>
            <a:off x="5278036" y="1767731"/>
            <a:ext cx="1706966" cy="426393"/>
          </a:xfrm>
          <a:prstGeom prst="rect">
            <a:avLst/>
          </a:prstGeom>
        </p:spPr>
        <p:txBody>
          <a:bodyPr rtlCol="0" anchor="b">
            <a:noAutofit/>
          </a:bodyPr>
          <a:lstStyle>
            <a:lvl1pPr marL="0" indent="0" algn="ctr">
              <a:buNone/>
              <a:defRPr sz="1400" cap="all" spc="100" baseline="0">
                <a:solidFill>
                  <a:schemeClr val="bg1">
                    <a:lumMod val="50000"/>
                  </a:schemeClr>
                </a:solidFill>
                <a:latin typeface="+mj-lt"/>
              </a:defRPr>
            </a:lvl1pPr>
          </a:lstStyle>
          <a:p>
            <a:pPr lvl="0" rtl="0"/>
            <a:r>
              <a:rPr lang="de-DE" noProof="0"/>
              <a:t>Klicken, um Namen hinzuzufügen</a:t>
            </a:r>
          </a:p>
        </p:txBody>
      </p:sp>
      <p:sp>
        <p:nvSpPr>
          <p:cNvPr id="54" name="Textplatzhalter 10">
            <a:extLst>
              <a:ext uri="{FF2B5EF4-FFF2-40B4-BE49-F238E27FC236}">
                <a16:creationId xmlns:a16="http://schemas.microsoft.com/office/drawing/2014/main" id="{DC3AF654-39ED-4B70-9A85-34D9DC793D53}"/>
              </a:ext>
            </a:extLst>
          </p:cNvPr>
          <p:cNvSpPr>
            <a:spLocks noGrp="1"/>
          </p:cNvSpPr>
          <p:nvPr>
            <p:ph type="body" sz="quarter" idx="17" hasCustomPrompt="1"/>
          </p:nvPr>
        </p:nvSpPr>
        <p:spPr>
          <a:xfrm>
            <a:off x="5278035" y="5683895"/>
            <a:ext cx="1706966" cy="426393"/>
          </a:xfrm>
          <a:prstGeom prst="rect">
            <a:avLst/>
          </a:prstGeom>
        </p:spPr>
        <p:txBody>
          <a:bodyPr rtlCol="0" anchor="t">
            <a:noAutofit/>
          </a:bodyPr>
          <a:lstStyle>
            <a:lvl1pPr marL="0" indent="0" algn="ctr">
              <a:buNone/>
              <a:defRPr sz="1400" cap="all" spc="100" baseline="0">
                <a:solidFill>
                  <a:schemeClr val="bg1">
                    <a:lumMod val="50000"/>
                  </a:schemeClr>
                </a:solidFill>
                <a:latin typeface="+mj-lt"/>
              </a:defRPr>
            </a:lvl1pPr>
          </a:lstStyle>
          <a:p>
            <a:pPr lvl="0" rtl="0"/>
            <a:r>
              <a:rPr lang="de-DE" noProof="0"/>
              <a:t>Klicken, um Namen hinzuzufügen</a:t>
            </a:r>
          </a:p>
        </p:txBody>
      </p:sp>
      <p:sp>
        <p:nvSpPr>
          <p:cNvPr id="55" name="Textplatzhalter 10">
            <a:extLst>
              <a:ext uri="{FF2B5EF4-FFF2-40B4-BE49-F238E27FC236}">
                <a16:creationId xmlns:a16="http://schemas.microsoft.com/office/drawing/2014/main" id="{3E0B0DF9-E558-439A-9B7D-4C600008B0DE}"/>
              </a:ext>
            </a:extLst>
          </p:cNvPr>
          <p:cNvSpPr>
            <a:spLocks noGrp="1"/>
          </p:cNvSpPr>
          <p:nvPr>
            <p:ph type="body" sz="quarter" idx="18" hasCustomPrompt="1"/>
          </p:nvPr>
        </p:nvSpPr>
        <p:spPr>
          <a:xfrm>
            <a:off x="838200" y="3792884"/>
            <a:ext cx="1706966" cy="426393"/>
          </a:xfrm>
          <a:prstGeom prst="rect">
            <a:avLst/>
          </a:prstGeom>
        </p:spPr>
        <p:txBody>
          <a:bodyPr rtlCol="0" anchor="t">
            <a:noAutofit/>
          </a:bodyPr>
          <a:lstStyle>
            <a:lvl1pPr marL="0" indent="0" algn="r">
              <a:buNone/>
              <a:defRPr sz="1400" cap="all" spc="100" baseline="0">
                <a:solidFill>
                  <a:schemeClr val="bg1">
                    <a:lumMod val="50000"/>
                  </a:schemeClr>
                </a:solidFill>
                <a:latin typeface="+mj-lt"/>
              </a:defRPr>
            </a:lvl1pPr>
          </a:lstStyle>
          <a:p>
            <a:pPr lvl="0" rtl="0"/>
            <a:r>
              <a:rPr lang="de-DE" noProof="0"/>
              <a:t>Klicken, um Namen hinzuzufügen</a:t>
            </a:r>
          </a:p>
        </p:txBody>
      </p:sp>
      <p:sp>
        <p:nvSpPr>
          <p:cNvPr id="56" name="Textplatzhalter 10">
            <a:extLst>
              <a:ext uri="{FF2B5EF4-FFF2-40B4-BE49-F238E27FC236}">
                <a16:creationId xmlns:a16="http://schemas.microsoft.com/office/drawing/2014/main" id="{6BB9DF13-A501-4465-8844-F8ADFE8BEDA6}"/>
              </a:ext>
            </a:extLst>
          </p:cNvPr>
          <p:cNvSpPr>
            <a:spLocks noGrp="1"/>
          </p:cNvSpPr>
          <p:nvPr>
            <p:ph type="body" sz="quarter" idx="19" hasCustomPrompt="1"/>
          </p:nvPr>
        </p:nvSpPr>
        <p:spPr>
          <a:xfrm>
            <a:off x="9646834" y="3792884"/>
            <a:ext cx="1706966" cy="426393"/>
          </a:xfrm>
          <a:prstGeom prst="rect">
            <a:avLst/>
          </a:prstGeom>
        </p:spPr>
        <p:txBody>
          <a:bodyPr rtlCol="0" anchor="t">
            <a:noAutofit/>
          </a:bodyPr>
          <a:lstStyle>
            <a:lvl1pPr marL="0" indent="0" algn="l">
              <a:buNone/>
              <a:defRPr sz="1400" cap="all" spc="100" baseline="0">
                <a:solidFill>
                  <a:schemeClr val="bg1">
                    <a:lumMod val="50000"/>
                  </a:schemeClr>
                </a:solidFill>
                <a:latin typeface="+mj-lt"/>
              </a:defRPr>
            </a:lvl1pPr>
          </a:lstStyle>
          <a:p>
            <a:pPr lvl="0" rtl="0"/>
            <a:r>
              <a:rPr lang="de-DE" noProof="0"/>
              <a:t>Klicken, um Namen hinzuzufügen</a:t>
            </a:r>
          </a:p>
        </p:txBody>
      </p:sp>
      <p:sp>
        <p:nvSpPr>
          <p:cNvPr id="57" name="Textplatzhalter 10">
            <a:extLst>
              <a:ext uri="{FF2B5EF4-FFF2-40B4-BE49-F238E27FC236}">
                <a16:creationId xmlns:a16="http://schemas.microsoft.com/office/drawing/2014/main" id="{D23EF573-9496-4229-ABB9-B58C441687E6}"/>
              </a:ext>
            </a:extLst>
          </p:cNvPr>
          <p:cNvSpPr>
            <a:spLocks noGrp="1"/>
          </p:cNvSpPr>
          <p:nvPr>
            <p:ph type="body" sz="quarter" idx="20" hasCustomPrompt="1"/>
          </p:nvPr>
        </p:nvSpPr>
        <p:spPr>
          <a:xfrm>
            <a:off x="6985000" y="2740969"/>
            <a:ext cx="1929792" cy="426393"/>
          </a:xfrm>
          <a:prstGeom prst="rect">
            <a:avLst/>
          </a:prstGeom>
        </p:spPr>
        <p:txBody>
          <a:bodyPr rtlCol="0" anchor="ctr">
            <a:noAutofit/>
          </a:bodyPr>
          <a:lstStyle>
            <a:lvl1pPr marL="0" indent="0" algn="ctr">
              <a:lnSpc>
                <a:spcPct val="80000"/>
              </a:lnSpc>
              <a:spcBef>
                <a:spcPts val="0"/>
              </a:spcBef>
              <a:buNone/>
              <a:defRPr sz="2000" cap="all" spc="100" baseline="0">
                <a:solidFill>
                  <a:schemeClr val="bg1"/>
                </a:solidFill>
                <a:latin typeface="+mj-lt"/>
              </a:defRPr>
            </a:lvl1pPr>
          </a:lstStyle>
          <a:p>
            <a:pPr lvl="0" rtl="0"/>
            <a:r>
              <a:rPr lang="de-DE" noProof="0"/>
              <a:t>Klicken, um Namen hinzuzufügen</a:t>
            </a:r>
          </a:p>
        </p:txBody>
      </p:sp>
      <p:sp>
        <p:nvSpPr>
          <p:cNvPr id="58" name="Textplatzhalter 10">
            <a:extLst>
              <a:ext uri="{FF2B5EF4-FFF2-40B4-BE49-F238E27FC236}">
                <a16:creationId xmlns:a16="http://schemas.microsoft.com/office/drawing/2014/main" id="{6C96D231-4BEB-47C0-BC89-3D69A5E0DD10}"/>
              </a:ext>
            </a:extLst>
          </p:cNvPr>
          <p:cNvSpPr>
            <a:spLocks noGrp="1"/>
          </p:cNvSpPr>
          <p:nvPr>
            <p:ph type="body" sz="quarter" idx="21" hasCustomPrompt="1"/>
          </p:nvPr>
        </p:nvSpPr>
        <p:spPr>
          <a:xfrm>
            <a:off x="4859358" y="4263233"/>
            <a:ext cx="913553" cy="426393"/>
          </a:xfrm>
          <a:prstGeom prst="rect">
            <a:avLst/>
          </a:prstGeom>
        </p:spPr>
        <p:txBody>
          <a:bodyPr rtlCol="0" anchor="ctr">
            <a:noAutofit/>
          </a:bodyPr>
          <a:lstStyle>
            <a:lvl1pPr marL="0" indent="0" algn="ctr">
              <a:buNone/>
              <a:defRPr sz="1400" cap="all" spc="100" baseline="0">
                <a:solidFill>
                  <a:schemeClr val="bg1"/>
                </a:solidFill>
                <a:latin typeface="+mj-lt"/>
              </a:defRPr>
            </a:lvl1pPr>
          </a:lstStyle>
          <a:p>
            <a:pPr lvl="0" rtl="0"/>
            <a:r>
              <a:rPr lang="de-DE" noProof="0"/>
              <a:t>Klicken, um Namen hinzuzufügen</a:t>
            </a:r>
          </a:p>
        </p:txBody>
      </p:sp>
      <p:sp>
        <p:nvSpPr>
          <p:cNvPr id="59" name="Textplatzhalter 10">
            <a:extLst>
              <a:ext uri="{FF2B5EF4-FFF2-40B4-BE49-F238E27FC236}">
                <a16:creationId xmlns:a16="http://schemas.microsoft.com/office/drawing/2014/main" id="{18B3BFCC-5202-4CF7-8748-EA1165299B92}"/>
              </a:ext>
            </a:extLst>
          </p:cNvPr>
          <p:cNvSpPr>
            <a:spLocks noGrp="1"/>
          </p:cNvSpPr>
          <p:nvPr>
            <p:ph type="body" sz="quarter" idx="22" hasCustomPrompt="1"/>
          </p:nvPr>
        </p:nvSpPr>
        <p:spPr>
          <a:xfrm>
            <a:off x="3945805" y="5001059"/>
            <a:ext cx="913553" cy="426393"/>
          </a:xfrm>
          <a:prstGeom prst="rect">
            <a:avLst/>
          </a:prstGeom>
        </p:spPr>
        <p:txBody>
          <a:bodyPr rtlCol="0" anchor="ctr">
            <a:noAutofit/>
          </a:bodyPr>
          <a:lstStyle>
            <a:lvl1pPr marL="0" indent="0" algn="ctr">
              <a:buNone/>
              <a:defRPr sz="1400" cap="all" spc="100" baseline="0">
                <a:solidFill>
                  <a:schemeClr val="bg1"/>
                </a:solidFill>
                <a:latin typeface="+mj-lt"/>
              </a:defRPr>
            </a:lvl1pPr>
          </a:lstStyle>
          <a:p>
            <a:pPr lvl="0" rtl="0"/>
            <a:r>
              <a:rPr lang="de-DE" noProof="0"/>
              <a:t>Klicken, um Namen hinzuzufügen</a:t>
            </a:r>
          </a:p>
        </p:txBody>
      </p:sp>
      <p:sp>
        <p:nvSpPr>
          <p:cNvPr id="60" name="Textplatzhalter 10">
            <a:extLst>
              <a:ext uri="{FF2B5EF4-FFF2-40B4-BE49-F238E27FC236}">
                <a16:creationId xmlns:a16="http://schemas.microsoft.com/office/drawing/2014/main" id="{0F78A8C0-E488-4B82-A881-BAF70EF5261C}"/>
              </a:ext>
            </a:extLst>
          </p:cNvPr>
          <p:cNvSpPr>
            <a:spLocks noGrp="1"/>
          </p:cNvSpPr>
          <p:nvPr>
            <p:ph type="body" sz="quarter" idx="23" hasCustomPrompt="1"/>
          </p:nvPr>
        </p:nvSpPr>
        <p:spPr>
          <a:xfrm>
            <a:off x="6528224" y="4328700"/>
            <a:ext cx="913553" cy="426393"/>
          </a:xfrm>
          <a:prstGeom prst="rect">
            <a:avLst/>
          </a:prstGeom>
        </p:spPr>
        <p:txBody>
          <a:bodyPr rtlCol="0" anchor="ctr">
            <a:noAutofit/>
          </a:bodyPr>
          <a:lstStyle>
            <a:lvl1pPr marL="0" indent="0" algn="ctr">
              <a:buNone/>
              <a:defRPr sz="1400" cap="all" spc="100" baseline="0">
                <a:solidFill>
                  <a:schemeClr val="bg1"/>
                </a:solidFill>
                <a:latin typeface="+mj-lt"/>
              </a:defRPr>
            </a:lvl1pPr>
          </a:lstStyle>
          <a:p>
            <a:pPr lvl="0" rtl="0"/>
            <a:r>
              <a:rPr lang="de-DE" noProof="0"/>
              <a:t>Klicken, um Namen hinzuzufügen</a:t>
            </a:r>
          </a:p>
        </p:txBody>
      </p:sp>
      <p:sp>
        <p:nvSpPr>
          <p:cNvPr id="61" name="Textplatzhalter 10">
            <a:extLst>
              <a:ext uri="{FF2B5EF4-FFF2-40B4-BE49-F238E27FC236}">
                <a16:creationId xmlns:a16="http://schemas.microsoft.com/office/drawing/2014/main" id="{9CBF7863-921B-428D-857E-AC4D195E887A}"/>
              </a:ext>
            </a:extLst>
          </p:cNvPr>
          <p:cNvSpPr>
            <a:spLocks noGrp="1"/>
          </p:cNvSpPr>
          <p:nvPr>
            <p:ph type="body" sz="quarter" idx="24" hasCustomPrompt="1"/>
          </p:nvPr>
        </p:nvSpPr>
        <p:spPr>
          <a:xfrm>
            <a:off x="8464942" y="4956195"/>
            <a:ext cx="913553" cy="426393"/>
          </a:xfrm>
          <a:prstGeom prst="rect">
            <a:avLst/>
          </a:prstGeom>
        </p:spPr>
        <p:txBody>
          <a:bodyPr rtlCol="0" anchor="ctr">
            <a:noAutofit/>
          </a:bodyPr>
          <a:lstStyle>
            <a:lvl1pPr marL="0" indent="0" algn="ctr">
              <a:buNone/>
              <a:defRPr sz="1400" cap="all" spc="100" baseline="0">
                <a:solidFill>
                  <a:schemeClr val="bg1"/>
                </a:solidFill>
                <a:latin typeface="+mj-lt"/>
              </a:defRPr>
            </a:lvl1pPr>
          </a:lstStyle>
          <a:p>
            <a:pPr lvl="0" rtl="0"/>
            <a:r>
              <a:rPr lang="de-DE" noProof="0"/>
              <a:t>Klicken, um Namen hinzuzufügen</a:t>
            </a:r>
          </a:p>
        </p:txBody>
      </p:sp>
      <p:sp>
        <p:nvSpPr>
          <p:cNvPr id="62" name="Textplatzhalter 10">
            <a:extLst>
              <a:ext uri="{FF2B5EF4-FFF2-40B4-BE49-F238E27FC236}">
                <a16:creationId xmlns:a16="http://schemas.microsoft.com/office/drawing/2014/main" id="{3818CA49-6F16-4527-9CE5-335D522ECAA7}"/>
              </a:ext>
            </a:extLst>
          </p:cNvPr>
          <p:cNvSpPr>
            <a:spLocks noGrp="1"/>
          </p:cNvSpPr>
          <p:nvPr>
            <p:ph type="body" sz="quarter" idx="25" hasCustomPrompt="1"/>
          </p:nvPr>
        </p:nvSpPr>
        <p:spPr>
          <a:xfrm>
            <a:off x="3696547" y="2870279"/>
            <a:ext cx="913553" cy="426393"/>
          </a:xfrm>
          <a:prstGeom prst="rect">
            <a:avLst/>
          </a:prstGeom>
        </p:spPr>
        <p:txBody>
          <a:bodyPr rtlCol="0" anchor="ctr">
            <a:noAutofit/>
          </a:bodyPr>
          <a:lstStyle>
            <a:lvl1pPr marL="0" indent="0" algn="ctr">
              <a:buNone/>
              <a:defRPr sz="1400" cap="all" spc="100" baseline="0">
                <a:solidFill>
                  <a:schemeClr val="bg1"/>
                </a:solidFill>
                <a:latin typeface="+mj-lt"/>
              </a:defRPr>
            </a:lvl1pPr>
          </a:lstStyle>
          <a:p>
            <a:pPr lvl="0" rtl="0"/>
            <a:r>
              <a:rPr lang="de-DE" noProof="0"/>
              <a:t>Klicken, um Namen hinzuzufügen</a:t>
            </a:r>
          </a:p>
        </p:txBody>
      </p:sp>
      <p:sp>
        <p:nvSpPr>
          <p:cNvPr id="2" name="Titel 1">
            <a:extLst>
              <a:ext uri="{FF2B5EF4-FFF2-40B4-BE49-F238E27FC236}">
                <a16:creationId xmlns:a16="http://schemas.microsoft.com/office/drawing/2014/main" id="{EEA8460B-1230-475A-839A-BB0365A3D529}"/>
              </a:ext>
            </a:extLst>
          </p:cNvPr>
          <p:cNvSpPr>
            <a:spLocks noGrp="1"/>
          </p:cNvSpPr>
          <p:nvPr>
            <p:ph type="title" hasCustomPrompt="1"/>
          </p:nvPr>
        </p:nvSpPr>
        <p:spPr>
          <a:xfrm>
            <a:off x="724203" y="671807"/>
            <a:ext cx="10629597" cy="645807"/>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274389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achstumsstrategie">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43D11A1-D567-4DE9-AFD4-7A6BC7C300C1}"/>
              </a:ext>
            </a:extLst>
          </p:cNvPr>
          <p:cNvSpPr/>
          <p:nvPr userDrawn="1"/>
        </p:nvSpPr>
        <p:spPr>
          <a:xfrm>
            <a:off x="4483944"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9" name="Rechteck 8">
            <a:extLst>
              <a:ext uri="{FF2B5EF4-FFF2-40B4-BE49-F238E27FC236}">
                <a16:creationId xmlns:a16="http://schemas.microsoft.com/office/drawing/2014/main" id="{21398470-6F00-41F0-B63E-42C03BC992F8}"/>
              </a:ext>
            </a:extLst>
          </p:cNvPr>
          <p:cNvSpPr/>
          <p:nvPr userDrawn="1"/>
        </p:nvSpPr>
        <p:spPr>
          <a:xfrm>
            <a:off x="4489659"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1" name="Rechteck 10">
            <a:extLst>
              <a:ext uri="{FF2B5EF4-FFF2-40B4-BE49-F238E27FC236}">
                <a16:creationId xmlns:a16="http://schemas.microsoft.com/office/drawing/2014/main" id="{BF06A024-E68E-4F1C-887D-415804C89479}"/>
              </a:ext>
            </a:extLst>
          </p:cNvPr>
          <p:cNvSpPr/>
          <p:nvPr userDrawn="1"/>
        </p:nvSpPr>
        <p:spPr>
          <a:xfrm>
            <a:off x="828484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3" name="Rechteck 12">
            <a:extLst>
              <a:ext uri="{FF2B5EF4-FFF2-40B4-BE49-F238E27FC236}">
                <a16:creationId xmlns:a16="http://schemas.microsoft.com/office/drawing/2014/main" id="{0B3C2448-350F-482F-92C0-4F1495265933}"/>
              </a:ext>
            </a:extLst>
          </p:cNvPr>
          <p:cNvSpPr/>
          <p:nvPr userDrawn="1"/>
        </p:nvSpPr>
        <p:spPr>
          <a:xfrm>
            <a:off x="829055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26" name="Rechteck 25">
            <a:extLst>
              <a:ext uri="{FF2B5EF4-FFF2-40B4-BE49-F238E27FC236}">
                <a16:creationId xmlns:a16="http://schemas.microsoft.com/office/drawing/2014/main" id="{F1BFB613-F647-4C24-8072-6BA560C2CF35}"/>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Datumsplatzhalter 2">
            <a:extLst>
              <a:ext uri="{FF2B5EF4-FFF2-40B4-BE49-F238E27FC236}">
                <a16:creationId xmlns:a16="http://schemas.microsoft.com/office/drawing/2014/main" id="{CA52D8BE-09E0-4B54-871E-627BA3688E32}"/>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30158535-C39C-4032-BC07-CC7DA7456E17}"/>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CE638FD9-7569-4F67-9902-EA32B7F93F68}"/>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7" name="Textplatzhalter 10">
            <a:extLst>
              <a:ext uri="{FF2B5EF4-FFF2-40B4-BE49-F238E27FC236}">
                <a16:creationId xmlns:a16="http://schemas.microsoft.com/office/drawing/2014/main" id="{36849D09-65B8-4E5C-986A-AB5E3748D42E}"/>
              </a:ext>
            </a:extLst>
          </p:cNvPr>
          <p:cNvSpPr>
            <a:spLocks noGrp="1"/>
          </p:cNvSpPr>
          <p:nvPr>
            <p:ph type="body" sz="quarter" idx="16" hasCustomPrompt="1"/>
          </p:nvPr>
        </p:nvSpPr>
        <p:spPr>
          <a:xfrm>
            <a:off x="3181350" y="1221488"/>
            <a:ext cx="5829300" cy="537864"/>
          </a:xfrm>
          <a:prstGeom prst="rect">
            <a:avLst/>
          </a:prstGeom>
        </p:spPr>
        <p:txBody>
          <a:bodyPr rtlCol="0" anchor="t">
            <a:noAutofit/>
          </a:bodyPr>
          <a:lstStyle>
            <a:lvl1pPr marL="0" indent="0" algn="ctr">
              <a:lnSpc>
                <a:spcPct val="125000"/>
              </a:lnSpc>
              <a:spcBef>
                <a:spcPts val="0"/>
              </a:spcBef>
              <a:buNone/>
              <a:defRPr sz="2000" cap="none" spc="100" baseline="0">
                <a:solidFill>
                  <a:schemeClr val="tx1"/>
                </a:solidFill>
                <a:latin typeface="Seaford" panose="020B0502030303020204" pitchFamily="34" charset="0"/>
              </a:defRPr>
            </a:lvl1pPr>
          </a:lstStyle>
          <a:p>
            <a:pPr lvl="0" rtl="0"/>
            <a:r>
              <a:rPr lang="de-DE" noProof="0"/>
              <a:t>Klicken Sie, um Text hinzuzufügen.</a:t>
            </a:r>
          </a:p>
        </p:txBody>
      </p:sp>
      <p:sp>
        <p:nvSpPr>
          <p:cNvPr id="8" name="Rechteck 7">
            <a:extLst>
              <a:ext uri="{FF2B5EF4-FFF2-40B4-BE49-F238E27FC236}">
                <a16:creationId xmlns:a16="http://schemas.microsoft.com/office/drawing/2014/main" id="{23AC480B-19BB-48E2-8BEF-4AA0680D32DE}"/>
              </a:ext>
            </a:extLst>
          </p:cNvPr>
          <p:cNvSpPr/>
          <p:nvPr userDrawn="1"/>
        </p:nvSpPr>
        <p:spPr>
          <a:xfrm>
            <a:off x="69151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4" name="Rechteck 13">
            <a:extLst>
              <a:ext uri="{FF2B5EF4-FFF2-40B4-BE49-F238E27FC236}">
                <a16:creationId xmlns:a16="http://schemas.microsoft.com/office/drawing/2014/main" id="{82C09E39-FAAE-43BC-8BD6-08DC89C45F5B}"/>
              </a:ext>
            </a:extLst>
          </p:cNvPr>
          <p:cNvSpPr/>
          <p:nvPr userDrawn="1"/>
        </p:nvSpPr>
        <p:spPr>
          <a:xfrm>
            <a:off x="69722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9" name="Textplatzhalter 10">
            <a:extLst>
              <a:ext uri="{FF2B5EF4-FFF2-40B4-BE49-F238E27FC236}">
                <a16:creationId xmlns:a16="http://schemas.microsoft.com/office/drawing/2014/main" id="{07156FBE-72BD-4A64-99F7-1ABAA272A0FA}"/>
              </a:ext>
            </a:extLst>
          </p:cNvPr>
          <p:cNvSpPr>
            <a:spLocks noGrp="1"/>
          </p:cNvSpPr>
          <p:nvPr>
            <p:ph type="body" sz="quarter" idx="17" hasCustomPrompt="1"/>
          </p:nvPr>
        </p:nvSpPr>
        <p:spPr>
          <a:xfrm>
            <a:off x="963928" y="2683198"/>
            <a:ext cx="2667000" cy="609180"/>
          </a:xfrm>
          <a:prstGeom prst="rect">
            <a:avLst/>
          </a:prstGeom>
        </p:spPr>
        <p:txBody>
          <a:bodyPr rtlCol="0"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rtl="0"/>
            <a:r>
              <a:rPr lang="de-DE" noProof="0"/>
              <a:t>Untertitel durch Klicken hinzufügen</a:t>
            </a:r>
          </a:p>
        </p:txBody>
      </p:sp>
      <p:sp>
        <p:nvSpPr>
          <p:cNvPr id="20" name="Textplatzhalter 10">
            <a:extLst>
              <a:ext uri="{FF2B5EF4-FFF2-40B4-BE49-F238E27FC236}">
                <a16:creationId xmlns:a16="http://schemas.microsoft.com/office/drawing/2014/main" id="{0AEE629F-FF1D-44AE-B728-8EA70D72A35B}"/>
              </a:ext>
            </a:extLst>
          </p:cNvPr>
          <p:cNvSpPr>
            <a:spLocks noGrp="1"/>
          </p:cNvSpPr>
          <p:nvPr>
            <p:ph type="body" sz="quarter" idx="18" hasCustomPrompt="1"/>
          </p:nvPr>
        </p:nvSpPr>
        <p:spPr>
          <a:xfrm>
            <a:off x="4750644" y="2683198"/>
            <a:ext cx="2667000" cy="609180"/>
          </a:xfrm>
          <a:prstGeom prst="rect">
            <a:avLst/>
          </a:prstGeom>
        </p:spPr>
        <p:txBody>
          <a:bodyPr rtlCol="0"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rtl="0"/>
            <a:r>
              <a:rPr lang="de-DE" noProof="0"/>
              <a:t>Untertitel durch Klicken hinzufügen</a:t>
            </a:r>
          </a:p>
        </p:txBody>
      </p:sp>
      <p:sp>
        <p:nvSpPr>
          <p:cNvPr id="21" name="Textplatzhalter 10">
            <a:extLst>
              <a:ext uri="{FF2B5EF4-FFF2-40B4-BE49-F238E27FC236}">
                <a16:creationId xmlns:a16="http://schemas.microsoft.com/office/drawing/2014/main" id="{5C4D74F9-C022-4D89-9C64-1A0A5FD3A6EC}"/>
              </a:ext>
            </a:extLst>
          </p:cNvPr>
          <p:cNvSpPr>
            <a:spLocks noGrp="1"/>
          </p:cNvSpPr>
          <p:nvPr>
            <p:ph type="body" sz="quarter" idx="19" hasCustomPrompt="1"/>
          </p:nvPr>
        </p:nvSpPr>
        <p:spPr>
          <a:xfrm>
            <a:off x="8551543" y="2683198"/>
            <a:ext cx="2667000" cy="609180"/>
          </a:xfrm>
          <a:prstGeom prst="rect">
            <a:avLst/>
          </a:prstGeom>
        </p:spPr>
        <p:txBody>
          <a:bodyPr rtlCol="0"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rtl="0"/>
            <a:r>
              <a:rPr lang="de-DE" noProof="0"/>
              <a:t>Untertitel durch Klicken hinzufügen</a:t>
            </a:r>
          </a:p>
        </p:txBody>
      </p:sp>
      <p:sp>
        <p:nvSpPr>
          <p:cNvPr id="22" name="Textplatzhalter 10">
            <a:extLst>
              <a:ext uri="{FF2B5EF4-FFF2-40B4-BE49-F238E27FC236}">
                <a16:creationId xmlns:a16="http://schemas.microsoft.com/office/drawing/2014/main" id="{75D06BD1-5247-47AE-87C4-5720ED5AC7FC}"/>
              </a:ext>
            </a:extLst>
          </p:cNvPr>
          <p:cNvSpPr>
            <a:spLocks noGrp="1"/>
          </p:cNvSpPr>
          <p:nvPr>
            <p:ph type="body" sz="quarter" idx="20" hasCustomPrompt="1"/>
          </p:nvPr>
        </p:nvSpPr>
        <p:spPr>
          <a:xfrm>
            <a:off x="963928" y="3778623"/>
            <a:ext cx="2667000" cy="1558104"/>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3" name="Textplatzhalter 10">
            <a:extLst>
              <a:ext uri="{FF2B5EF4-FFF2-40B4-BE49-F238E27FC236}">
                <a16:creationId xmlns:a16="http://schemas.microsoft.com/office/drawing/2014/main" id="{FD3684C2-E9CD-4A2A-993D-ABF39BD30C21}"/>
              </a:ext>
            </a:extLst>
          </p:cNvPr>
          <p:cNvSpPr>
            <a:spLocks noGrp="1"/>
          </p:cNvSpPr>
          <p:nvPr>
            <p:ph type="body" sz="quarter" idx="21" hasCustomPrompt="1"/>
          </p:nvPr>
        </p:nvSpPr>
        <p:spPr>
          <a:xfrm>
            <a:off x="4750644" y="3778623"/>
            <a:ext cx="2667000" cy="1558104"/>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4" name="Textplatzhalter 10">
            <a:extLst>
              <a:ext uri="{FF2B5EF4-FFF2-40B4-BE49-F238E27FC236}">
                <a16:creationId xmlns:a16="http://schemas.microsoft.com/office/drawing/2014/main" id="{A960BEA5-C2B5-456D-8982-4C8A8E7EE686}"/>
              </a:ext>
            </a:extLst>
          </p:cNvPr>
          <p:cNvSpPr>
            <a:spLocks noGrp="1"/>
          </p:cNvSpPr>
          <p:nvPr>
            <p:ph type="body" sz="quarter" idx="22" hasCustomPrompt="1"/>
          </p:nvPr>
        </p:nvSpPr>
        <p:spPr>
          <a:xfrm>
            <a:off x="8551543" y="3778623"/>
            <a:ext cx="2667000" cy="1558104"/>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0" name="Titel 9">
            <a:extLst>
              <a:ext uri="{FF2B5EF4-FFF2-40B4-BE49-F238E27FC236}">
                <a16:creationId xmlns:a16="http://schemas.microsoft.com/office/drawing/2014/main" id="{8CDC00CA-B925-48D9-91B3-A79A59C280A1}"/>
              </a:ext>
            </a:extLst>
          </p:cNvPr>
          <p:cNvSpPr>
            <a:spLocks noGrp="1"/>
          </p:cNvSpPr>
          <p:nvPr>
            <p:ph type="title" hasCustomPrompt="1"/>
          </p:nvPr>
        </p:nvSpPr>
        <p:spPr>
          <a:xfrm>
            <a:off x="3181350" y="671807"/>
            <a:ext cx="5829300" cy="639192"/>
          </a:xfrm>
        </p:spPr>
        <p:txBody>
          <a:bodyPr rtlCol="0"/>
          <a:lstStyle>
            <a:lvl1pPr algn="ctr">
              <a:defRPr/>
            </a:lvl1pPr>
          </a:lstStyle>
          <a:p>
            <a:pPr rtl="0"/>
            <a:r>
              <a:rPr lang="de-DE" noProof="0"/>
              <a:t>Titel durch Klicken hinzufügen</a:t>
            </a:r>
          </a:p>
        </p:txBody>
      </p:sp>
    </p:spTree>
    <p:extLst>
      <p:ext uri="{BB962C8B-B14F-4D97-AF65-F5344CB8AC3E}">
        <p14:creationId xmlns:p14="http://schemas.microsoft.com/office/powerpoint/2010/main" val="4974638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ktion">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DC336D74-17F7-4684-B610-18AB1682D138}"/>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AB1FBB6F-A08B-41AD-8AD2-DC5AE674EE23}"/>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5BFA4285-BB73-4E13-BBDF-3F14D2AD95BA}"/>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8" name="Textplatzhalter 10">
            <a:extLst>
              <a:ext uri="{FF2B5EF4-FFF2-40B4-BE49-F238E27FC236}">
                <a16:creationId xmlns:a16="http://schemas.microsoft.com/office/drawing/2014/main" id="{6F28238E-356F-43CD-AA8F-3BC1FA26B6E7}"/>
              </a:ext>
            </a:extLst>
          </p:cNvPr>
          <p:cNvSpPr>
            <a:spLocks noGrp="1"/>
          </p:cNvSpPr>
          <p:nvPr>
            <p:ph type="body" sz="quarter" idx="16" hasCustomPrompt="1"/>
          </p:nvPr>
        </p:nvSpPr>
        <p:spPr>
          <a:xfrm>
            <a:off x="827900" y="1172060"/>
            <a:ext cx="5829300" cy="537864"/>
          </a:xfrm>
          <a:prstGeom prst="rect">
            <a:avLst/>
          </a:prstGeom>
        </p:spPr>
        <p:txBody>
          <a:bodyPr rtlCol="0" anchor="t">
            <a:noAutofit/>
          </a:bodyPr>
          <a:lstStyle>
            <a:lvl1pPr marL="0" indent="0" algn="l">
              <a:lnSpc>
                <a:spcPct val="125000"/>
              </a:lnSpc>
              <a:spcBef>
                <a:spcPts val="0"/>
              </a:spcBef>
              <a:buNone/>
              <a:defRPr sz="2000" cap="none" spc="100" baseline="0">
                <a:solidFill>
                  <a:schemeClr val="tx1"/>
                </a:solidFill>
                <a:latin typeface="Seaford" panose="020B0502030303020204" pitchFamily="34" charset="0"/>
              </a:defRPr>
            </a:lvl1pPr>
          </a:lstStyle>
          <a:p>
            <a:pPr lvl="0" rtl="0"/>
            <a:r>
              <a:rPr lang="de-DE" noProof="0"/>
              <a:t>Klicken Sie, um Text hinzuzufügen.</a:t>
            </a:r>
          </a:p>
        </p:txBody>
      </p:sp>
      <p:sp>
        <p:nvSpPr>
          <p:cNvPr id="36" name="Textplatzhalter 10">
            <a:extLst>
              <a:ext uri="{FF2B5EF4-FFF2-40B4-BE49-F238E27FC236}">
                <a16:creationId xmlns:a16="http://schemas.microsoft.com/office/drawing/2014/main" id="{050BF9B7-44D3-43B3-8650-0E38FB9F8025}"/>
              </a:ext>
            </a:extLst>
          </p:cNvPr>
          <p:cNvSpPr>
            <a:spLocks noGrp="1"/>
          </p:cNvSpPr>
          <p:nvPr>
            <p:ph type="body" sz="quarter" idx="25" hasCustomPrompt="1"/>
          </p:nvPr>
        </p:nvSpPr>
        <p:spPr>
          <a:xfrm>
            <a:off x="6785497" y="2172381"/>
            <a:ext cx="4487220" cy="448769"/>
          </a:xfrm>
          <a:prstGeom prst="rect">
            <a:avLst/>
          </a:prstGeom>
        </p:spPr>
        <p:txBody>
          <a:bodyPr rtlCol="0">
            <a:noAutofit/>
          </a:bodyPr>
          <a:lstStyle>
            <a:lvl1pPr marL="0" indent="0" algn="ctr">
              <a:buNone/>
              <a:defRPr sz="1800" cap="none" spc="200" baseline="0">
                <a:solidFill>
                  <a:schemeClr val="tx2"/>
                </a:solidFill>
                <a:latin typeface="+mj-lt"/>
              </a:defRPr>
            </a:lvl1pPr>
          </a:lstStyle>
          <a:p>
            <a:pPr lvl="0" rtl="0"/>
            <a:r>
              <a:rPr lang="de-DE" noProof="0"/>
              <a:t>Titel durch Klicken hinzufügen</a:t>
            </a:r>
          </a:p>
        </p:txBody>
      </p:sp>
      <p:sp>
        <p:nvSpPr>
          <p:cNvPr id="51" name="Textplatzhalter 10">
            <a:extLst>
              <a:ext uri="{FF2B5EF4-FFF2-40B4-BE49-F238E27FC236}">
                <a16:creationId xmlns:a16="http://schemas.microsoft.com/office/drawing/2014/main" id="{00A34C87-263B-4C39-95B1-6A3E78FC480B}"/>
              </a:ext>
            </a:extLst>
          </p:cNvPr>
          <p:cNvSpPr>
            <a:spLocks noGrp="1"/>
          </p:cNvSpPr>
          <p:nvPr>
            <p:ph type="body" sz="quarter" idx="34" hasCustomPrompt="1"/>
          </p:nvPr>
        </p:nvSpPr>
        <p:spPr>
          <a:xfrm>
            <a:off x="910838" y="2172381"/>
            <a:ext cx="5007023" cy="448769"/>
          </a:xfrm>
          <a:prstGeom prst="rect">
            <a:avLst/>
          </a:prstGeom>
        </p:spPr>
        <p:txBody>
          <a:bodyPr rtlCol="0">
            <a:noAutofit/>
          </a:bodyPr>
          <a:lstStyle>
            <a:lvl1pPr marL="0" indent="0" algn="ctr">
              <a:buNone/>
              <a:defRPr sz="1800" cap="none" spc="200" baseline="0">
                <a:solidFill>
                  <a:schemeClr val="tx2"/>
                </a:solidFill>
                <a:latin typeface="+mj-lt"/>
              </a:defRPr>
            </a:lvl1pPr>
          </a:lstStyle>
          <a:p>
            <a:pPr lvl="0" rtl="0"/>
            <a:r>
              <a:rPr lang="de-DE" noProof="0"/>
              <a:t>Titel durch Klicken hinzufügen</a:t>
            </a:r>
          </a:p>
        </p:txBody>
      </p:sp>
      <p:sp>
        <p:nvSpPr>
          <p:cNvPr id="10" name="Inhaltsplatzhalter 9">
            <a:extLst>
              <a:ext uri="{FF2B5EF4-FFF2-40B4-BE49-F238E27FC236}">
                <a16:creationId xmlns:a16="http://schemas.microsoft.com/office/drawing/2014/main" id="{38FDE5E1-CA4F-47D6-B408-560DFA59D301}"/>
              </a:ext>
            </a:extLst>
          </p:cNvPr>
          <p:cNvSpPr>
            <a:spLocks noGrp="1"/>
          </p:cNvSpPr>
          <p:nvPr>
            <p:ph sz="quarter" idx="37" hasCustomPrompt="1"/>
          </p:nvPr>
        </p:nvSpPr>
        <p:spPr>
          <a:xfrm>
            <a:off x="906463" y="2752724"/>
            <a:ext cx="5007022" cy="3292475"/>
          </a:xfrm>
        </p:spPr>
        <p:txBody>
          <a:bodyPr rtlCol="0">
            <a:noAutofit/>
          </a:body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3" name="Inhaltsplatzhalter 9">
            <a:extLst>
              <a:ext uri="{FF2B5EF4-FFF2-40B4-BE49-F238E27FC236}">
                <a16:creationId xmlns:a16="http://schemas.microsoft.com/office/drawing/2014/main" id="{E8933B94-68E9-4F8A-95B3-C8A867B06FF5}"/>
              </a:ext>
            </a:extLst>
          </p:cNvPr>
          <p:cNvSpPr>
            <a:spLocks noGrp="1"/>
          </p:cNvSpPr>
          <p:nvPr>
            <p:ph sz="quarter" idx="38" hasCustomPrompt="1"/>
          </p:nvPr>
        </p:nvSpPr>
        <p:spPr>
          <a:xfrm>
            <a:off x="6785497" y="2747768"/>
            <a:ext cx="4500041" cy="3292475"/>
          </a:xfrm>
        </p:spPr>
        <p:txBody>
          <a:bodyPr rtlCol="0">
            <a:noAutofit/>
          </a:body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11" name="Titel 10">
            <a:extLst>
              <a:ext uri="{FF2B5EF4-FFF2-40B4-BE49-F238E27FC236}">
                <a16:creationId xmlns:a16="http://schemas.microsoft.com/office/drawing/2014/main" id="{9997C22C-C02E-4D5D-866A-A163E2B47034}"/>
              </a:ext>
            </a:extLst>
          </p:cNvPr>
          <p:cNvSpPr>
            <a:spLocks noGrp="1"/>
          </p:cNvSpPr>
          <p:nvPr>
            <p:ph type="title" hasCustomPrompt="1"/>
          </p:nvPr>
        </p:nvSpPr>
        <p:spPr>
          <a:xfrm>
            <a:off x="827900" y="671808"/>
            <a:ext cx="5829300" cy="639192"/>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3967859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Jahres-Aktionsplan">
    <p:spTree>
      <p:nvGrpSpPr>
        <p:cNvPr id="1" name=""/>
        <p:cNvGrpSpPr/>
        <p:nvPr/>
      </p:nvGrpSpPr>
      <p:grpSpPr>
        <a:xfrm>
          <a:off x="0" y="0"/>
          <a:ext cx="0" cy="0"/>
          <a:chOff x="0" y="0"/>
          <a:chExt cx="0" cy="0"/>
        </a:xfrm>
      </p:grpSpPr>
      <p:sp>
        <p:nvSpPr>
          <p:cNvPr id="100" name="Rechteck 99">
            <a:extLst>
              <a:ext uri="{FF2B5EF4-FFF2-40B4-BE49-F238E27FC236}">
                <a16:creationId xmlns:a16="http://schemas.microsoft.com/office/drawing/2014/main" id="{9A6EC546-1FDF-48B1-BB0F-4069A4AF6B46}"/>
              </a:ext>
            </a:extLst>
          </p:cNvPr>
          <p:cNvSpPr/>
          <p:nvPr userDrawn="1"/>
        </p:nvSpPr>
        <p:spPr>
          <a:xfrm rot="5400000">
            <a:off x="1338026" y="-868210"/>
            <a:ext cx="972645" cy="364765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Datumsplatzhalter 2">
            <a:extLst>
              <a:ext uri="{FF2B5EF4-FFF2-40B4-BE49-F238E27FC236}">
                <a16:creationId xmlns:a16="http://schemas.microsoft.com/office/drawing/2014/main" id="{8F8787A3-6FE4-43A8-B38B-0F6A2EF11D64}"/>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D1DE0A1E-0F1E-4FFE-B209-3D9679190548}"/>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A8999867-6933-40F9-BEA0-F30FA6975498}"/>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16" name="Textplatzhalter 14">
            <a:extLst>
              <a:ext uri="{FF2B5EF4-FFF2-40B4-BE49-F238E27FC236}">
                <a16:creationId xmlns:a16="http://schemas.microsoft.com/office/drawing/2014/main" id="{00E72126-EBC8-4AA7-AA53-38A15FDEC6E3}"/>
              </a:ext>
            </a:extLst>
          </p:cNvPr>
          <p:cNvSpPr>
            <a:spLocks noGrp="1"/>
          </p:cNvSpPr>
          <p:nvPr>
            <p:ph type="body" sz="quarter" idx="17" hasCustomPrompt="1"/>
          </p:nvPr>
        </p:nvSpPr>
        <p:spPr>
          <a:xfrm>
            <a:off x="1712346"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17" name="Textplatzhalter 14">
            <a:extLst>
              <a:ext uri="{FF2B5EF4-FFF2-40B4-BE49-F238E27FC236}">
                <a16:creationId xmlns:a16="http://schemas.microsoft.com/office/drawing/2014/main" id="{C44CA5E4-4215-49A0-86F5-2C4847D87E61}"/>
              </a:ext>
            </a:extLst>
          </p:cNvPr>
          <p:cNvSpPr>
            <a:spLocks noGrp="1"/>
          </p:cNvSpPr>
          <p:nvPr>
            <p:ph type="body" sz="quarter" idx="18" hasCustomPrompt="1"/>
          </p:nvPr>
        </p:nvSpPr>
        <p:spPr>
          <a:xfrm>
            <a:off x="2501761"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18" name="Textplatzhalter 14">
            <a:extLst>
              <a:ext uri="{FF2B5EF4-FFF2-40B4-BE49-F238E27FC236}">
                <a16:creationId xmlns:a16="http://schemas.microsoft.com/office/drawing/2014/main" id="{735C1917-DDF3-4A5B-AEB9-E0FBD98EC516}"/>
              </a:ext>
            </a:extLst>
          </p:cNvPr>
          <p:cNvSpPr>
            <a:spLocks noGrp="1"/>
          </p:cNvSpPr>
          <p:nvPr>
            <p:ph type="body" sz="quarter" idx="19" hasCustomPrompt="1"/>
          </p:nvPr>
        </p:nvSpPr>
        <p:spPr>
          <a:xfrm>
            <a:off x="3291176"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19" name="Textplatzhalter 14">
            <a:extLst>
              <a:ext uri="{FF2B5EF4-FFF2-40B4-BE49-F238E27FC236}">
                <a16:creationId xmlns:a16="http://schemas.microsoft.com/office/drawing/2014/main" id="{D0FF36A3-BF35-4A36-ADAB-547CA8CAED9F}"/>
              </a:ext>
            </a:extLst>
          </p:cNvPr>
          <p:cNvSpPr>
            <a:spLocks noGrp="1"/>
          </p:cNvSpPr>
          <p:nvPr>
            <p:ph type="body" sz="quarter" idx="20" hasCustomPrompt="1"/>
          </p:nvPr>
        </p:nvSpPr>
        <p:spPr>
          <a:xfrm>
            <a:off x="4080591"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0" name="Textplatzhalter 14">
            <a:extLst>
              <a:ext uri="{FF2B5EF4-FFF2-40B4-BE49-F238E27FC236}">
                <a16:creationId xmlns:a16="http://schemas.microsoft.com/office/drawing/2014/main" id="{3BE85149-0E6D-4CDC-82B6-EF6894D9C904}"/>
              </a:ext>
            </a:extLst>
          </p:cNvPr>
          <p:cNvSpPr>
            <a:spLocks noGrp="1"/>
          </p:cNvSpPr>
          <p:nvPr>
            <p:ph type="body" sz="quarter" idx="21" hasCustomPrompt="1"/>
          </p:nvPr>
        </p:nvSpPr>
        <p:spPr>
          <a:xfrm>
            <a:off x="4810807" y="3170170"/>
            <a:ext cx="61531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1" name="Textplatzhalter 14">
            <a:extLst>
              <a:ext uri="{FF2B5EF4-FFF2-40B4-BE49-F238E27FC236}">
                <a16:creationId xmlns:a16="http://schemas.microsoft.com/office/drawing/2014/main" id="{66E8B6B5-41D1-4EC9-84EF-1989A504B7D6}"/>
              </a:ext>
            </a:extLst>
          </p:cNvPr>
          <p:cNvSpPr>
            <a:spLocks noGrp="1"/>
          </p:cNvSpPr>
          <p:nvPr>
            <p:ph type="body" sz="quarter" idx="22" hasCustomPrompt="1"/>
          </p:nvPr>
        </p:nvSpPr>
        <p:spPr>
          <a:xfrm>
            <a:off x="5659421"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2" name="Textplatzhalter 14">
            <a:extLst>
              <a:ext uri="{FF2B5EF4-FFF2-40B4-BE49-F238E27FC236}">
                <a16:creationId xmlns:a16="http://schemas.microsoft.com/office/drawing/2014/main" id="{0F13F401-A13F-4EF3-88FC-D517D7F7BA55}"/>
              </a:ext>
            </a:extLst>
          </p:cNvPr>
          <p:cNvSpPr>
            <a:spLocks noGrp="1"/>
          </p:cNvSpPr>
          <p:nvPr>
            <p:ph type="body" sz="quarter" idx="23" hasCustomPrompt="1"/>
          </p:nvPr>
        </p:nvSpPr>
        <p:spPr>
          <a:xfrm>
            <a:off x="6448836"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3" name="Textplatzhalter 14">
            <a:extLst>
              <a:ext uri="{FF2B5EF4-FFF2-40B4-BE49-F238E27FC236}">
                <a16:creationId xmlns:a16="http://schemas.microsoft.com/office/drawing/2014/main" id="{94639D5D-D529-4EF5-9EF8-8C9B3715A28E}"/>
              </a:ext>
            </a:extLst>
          </p:cNvPr>
          <p:cNvSpPr>
            <a:spLocks noGrp="1"/>
          </p:cNvSpPr>
          <p:nvPr>
            <p:ph type="body" sz="quarter" idx="24" hasCustomPrompt="1"/>
          </p:nvPr>
        </p:nvSpPr>
        <p:spPr>
          <a:xfrm>
            <a:off x="7238251"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4" name="Textplatzhalter 14">
            <a:extLst>
              <a:ext uri="{FF2B5EF4-FFF2-40B4-BE49-F238E27FC236}">
                <a16:creationId xmlns:a16="http://schemas.microsoft.com/office/drawing/2014/main" id="{45E22B01-C64B-4A03-9118-68BCAECC32FA}"/>
              </a:ext>
            </a:extLst>
          </p:cNvPr>
          <p:cNvSpPr>
            <a:spLocks noGrp="1"/>
          </p:cNvSpPr>
          <p:nvPr>
            <p:ph type="body" sz="quarter" idx="25" hasCustomPrompt="1"/>
          </p:nvPr>
        </p:nvSpPr>
        <p:spPr>
          <a:xfrm>
            <a:off x="8027666"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5" name="Textplatzhalter 14">
            <a:extLst>
              <a:ext uri="{FF2B5EF4-FFF2-40B4-BE49-F238E27FC236}">
                <a16:creationId xmlns:a16="http://schemas.microsoft.com/office/drawing/2014/main" id="{04BA50FF-5CC3-4F90-9AA6-5942DF634BAB}"/>
              </a:ext>
            </a:extLst>
          </p:cNvPr>
          <p:cNvSpPr>
            <a:spLocks noGrp="1"/>
          </p:cNvSpPr>
          <p:nvPr>
            <p:ph type="body" sz="quarter" idx="26" hasCustomPrompt="1"/>
          </p:nvPr>
        </p:nvSpPr>
        <p:spPr>
          <a:xfrm>
            <a:off x="8817081"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6" name="Textplatzhalter 14">
            <a:extLst>
              <a:ext uri="{FF2B5EF4-FFF2-40B4-BE49-F238E27FC236}">
                <a16:creationId xmlns:a16="http://schemas.microsoft.com/office/drawing/2014/main" id="{5B3EEE7C-67C5-49ED-A602-F8E162B21AA6}"/>
              </a:ext>
            </a:extLst>
          </p:cNvPr>
          <p:cNvSpPr>
            <a:spLocks noGrp="1"/>
          </p:cNvSpPr>
          <p:nvPr>
            <p:ph type="body" sz="quarter" idx="27" hasCustomPrompt="1"/>
          </p:nvPr>
        </p:nvSpPr>
        <p:spPr>
          <a:xfrm>
            <a:off x="9606496"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7" name="Textplatzhalter 14">
            <a:extLst>
              <a:ext uri="{FF2B5EF4-FFF2-40B4-BE49-F238E27FC236}">
                <a16:creationId xmlns:a16="http://schemas.microsoft.com/office/drawing/2014/main" id="{EE91B34F-5506-49A1-8594-9259C64066FA}"/>
              </a:ext>
            </a:extLst>
          </p:cNvPr>
          <p:cNvSpPr>
            <a:spLocks noGrp="1"/>
          </p:cNvSpPr>
          <p:nvPr>
            <p:ph type="body" sz="quarter" idx="28" hasCustomPrompt="1"/>
          </p:nvPr>
        </p:nvSpPr>
        <p:spPr>
          <a:xfrm>
            <a:off x="10395907" y="3170170"/>
            <a:ext cx="495300" cy="652276"/>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8" name="Textplatzhalter 14">
            <a:extLst>
              <a:ext uri="{FF2B5EF4-FFF2-40B4-BE49-F238E27FC236}">
                <a16:creationId xmlns:a16="http://schemas.microsoft.com/office/drawing/2014/main" id="{6A7D7592-A438-4BE7-82A5-188EF3B7021B}"/>
              </a:ext>
            </a:extLst>
          </p:cNvPr>
          <p:cNvSpPr>
            <a:spLocks noGrp="1"/>
          </p:cNvSpPr>
          <p:nvPr>
            <p:ph type="body" sz="quarter" idx="29" hasCustomPrompt="1"/>
          </p:nvPr>
        </p:nvSpPr>
        <p:spPr>
          <a:xfrm>
            <a:off x="1712346"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9" name="Textplatzhalter 14">
            <a:extLst>
              <a:ext uri="{FF2B5EF4-FFF2-40B4-BE49-F238E27FC236}">
                <a16:creationId xmlns:a16="http://schemas.microsoft.com/office/drawing/2014/main" id="{70F1DE9A-9607-4D77-B1CA-EA7A15A4CACA}"/>
              </a:ext>
            </a:extLst>
          </p:cNvPr>
          <p:cNvSpPr>
            <a:spLocks noGrp="1"/>
          </p:cNvSpPr>
          <p:nvPr>
            <p:ph type="body" sz="quarter" idx="30" hasCustomPrompt="1"/>
          </p:nvPr>
        </p:nvSpPr>
        <p:spPr>
          <a:xfrm>
            <a:off x="2501761"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0" name="Textplatzhalter 14">
            <a:extLst>
              <a:ext uri="{FF2B5EF4-FFF2-40B4-BE49-F238E27FC236}">
                <a16:creationId xmlns:a16="http://schemas.microsoft.com/office/drawing/2014/main" id="{FE726AB2-7D79-4CF4-ACA3-327A065CAA16}"/>
              </a:ext>
            </a:extLst>
          </p:cNvPr>
          <p:cNvSpPr>
            <a:spLocks noGrp="1"/>
          </p:cNvSpPr>
          <p:nvPr>
            <p:ph type="body" sz="quarter" idx="31" hasCustomPrompt="1"/>
          </p:nvPr>
        </p:nvSpPr>
        <p:spPr>
          <a:xfrm>
            <a:off x="3291176"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1" name="Textplatzhalter 14">
            <a:extLst>
              <a:ext uri="{FF2B5EF4-FFF2-40B4-BE49-F238E27FC236}">
                <a16:creationId xmlns:a16="http://schemas.microsoft.com/office/drawing/2014/main" id="{07991841-3C5D-4E23-ACEF-AC0C7BA2866F}"/>
              </a:ext>
            </a:extLst>
          </p:cNvPr>
          <p:cNvSpPr>
            <a:spLocks noGrp="1"/>
          </p:cNvSpPr>
          <p:nvPr>
            <p:ph type="body" sz="quarter" idx="32" hasCustomPrompt="1"/>
          </p:nvPr>
        </p:nvSpPr>
        <p:spPr>
          <a:xfrm>
            <a:off x="4080591"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2" name="Textplatzhalter 14">
            <a:extLst>
              <a:ext uri="{FF2B5EF4-FFF2-40B4-BE49-F238E27FC236}">
                <a16:creationId xmlns:a16="http://schemas.microsoft.com/office/drawing/2014/main" id="{E827F407-DC92-4E39-85F3-56B3405B23A9}"/>
              </a:ext>
            </a:extLst>
          </p:cNvPr>
          <p:cNvSpPr>
            <a:spLocks noGrp="1"/>
          </p:cNvSpPr>
          <p:nvPr>
            <p:ph type="body" sz="quarter" idx="33" hasCustomPrompt="1"/>
          </p:nvPr>
        </p:nvSpPr>
        <p:spPr>
          <a:xfrm>
            <a:off x="4810807" y="4871997"/>
            <a:ext cx="61531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3" name="Textplatzhalter 14">
            <a:extLst>
              <a:ext uri="{FF2B5EF4-FFF2-40B4-BE49-F238E27FC236}">
                <a16:creationId xmlns:a16="http://schemas.microsoft.com/office/drawing/2014/main" id="{ADBEC4B1-A92B-4923-B3C2-44570B971C86}"/>
              </a:ext>
            </a:extLst>
          </p:cNvPr>
          <p:cNvSpPr>
            <a:spLocks noGrp="1"/>
          </p:cNvSpPr>
          <p:nvPr>
            <p:ph type="body" sz="quarter" idx="34" hasCustomPrompt="1"/>
          </p:nvPr>
        </p:nvSpPr>
        <p:spPr>
          <a:xfrm>
            <a:off x="5659421"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4" name="Textplatzhalter 14">
            <a:extLst>
              <a:ext uri="{FF2B5EF4-FFF2-40B4-BE49-F238E27FC236}">
                <a16:creationId xmlns:a16="http://schemas.microsoft.com/office/drawing/2014/main" id="{32CD6E05-4E76-4ADF-9FC8-4321B2B9600C}"/>
              </a:ext>
            </a:extLst>
          </p:cNvPr>
          <p:cNvSpPr>
            <a:spLocks noGrp="1"/>
          </p:cNvSpPr>
          <p:nvPr>
            <p:ph type="body" sz="quarter" idx="35" hasCustomPrompt="1"/>
          </p:nvPr>
        </p:nvSpPr>
        <p:spPr>
          <a:xfrm>
            <a:off x="6448836"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5" name="Textplatzhalter 14">
            <a:extLst>
              <a:ext uri="{FF2B5EF4-FFF2-40B4-BE49-F238E27FC236}">
                <a16:creationId xmlns:a16="http://schemas.microsoft.com/office/drawing/2014/main" id="{3D40BE94-38F8-48B0-9A42-DA1A41975046}"/>
              </a:ext>
            </a:extLst>
          </p:cNvPr>
          <p:cNvSpPr>
            <a:spLocks noGrp="1"/>
          </p:cNvSpPr>
          <p:nvPr>
            <p:ph type="body" sz="quarter" idx="36" hasCustomPrompt="1"/>
          </p:nvPr>
        </p:nvSpPr>
        <p:spPr>
          <a:xfrm>
            <a:off x="7238251"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6" name="Textplatzhalter 14">
            <a:extLst>
              <a:ext uri="{FF2B5EF4-FFF2-40B4-BE49-F238E27FC236}">
                <a16:creationId xmlns:a16="http://schemas.microsoft.com/office/drawing/2014/main" id="{CCFECD0B-5901-4EBC-92AA-3DE8CD1132DF}"/>
              </a:ext>
            </a:extLst>
          </p:cNvPr>
          <p:cNvSpPr>
            <a:spLocks noGrp="1"/>
          </p:cNvSpPr>
          <p:nvPr>
            <p:ph type="body" sz="quarter" idx="37" hasCustomPrompt="1"/>
          </p:nvPr>
        </p:nvSpPr>
        <p:spPr>
          <a:xfrm>
            <a:off x="8027666"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7" name="Textplatzhalter 14">
            <a:extLst>
              <a:ext uri="{FF2B5EF4-FFF2-40B4-BE49-F238E27FC236}">
                <a16:creationId xmlns:a16="http://schemas.microsoft.com/office/drawing/2014/main" id="{B173BBB1-992E-4C62-B6EF-38E5859DA795}"/>
              </a:ext>
            </a:extLst>
          </p:cNvPr>
          <p:cNvSpPr>
            <a:spLocks noGrp="1"/>
          </p:cNvSpPr>
          <p:nvPr>
            <p:ph type="body" sz="quarter" idx="38" hasCustomPrompt="1"/>
          </p:nvPr>
        </p:nvSpPr>
        <p:spPr>
          <a:xfrm>
            <a:off x="8817081"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8" name="Textplatzhalter 14">
            <a:extLst>
              <a:ext uri="{FF2B5EF4-FFF2-40B4-BE49-F238E27FC236}">
                <a16:creationId xmlns:a16="http://schemas.microsoft.com/office/drawing/2014/main" id="{83639117-6091-4743-897D-3E5F4468CCAE}"/>
              </a:ext>
            </a:extLst>
          </p:cNvPr>
          <p:cNvSpPr>
            <a:spLocks noGrp="1"/>
          </p:cNvSpPr>
          <p:nvPr>
            <p:ph type="body" sz="quarter" idx="39" hasCustomPrompt="1"/>
          </p:nvPr>
        </p:nvSpPr>
        <p:spPr>
          <a:xfrm>
            <a:off x="9606496"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39" name="Textplatzhalter 14">
            <a:extLst>
              <a:ext uri="{FF2B5EF4-FFF2-40B4-BE49-F238E27FC236}">
                <a16:creationId xmlns:a16="http://schemas.microsoft.com/office/drawing/2014/main" id="{B7A64542-4E5B-4701-845E-5101F87E1102}"/>
              </a:ext>
            </a:extLst>
          </p:cNvPr>
          <p:cNvSpPr>
            <a:spLocks noGrp="1"/>
          </p:cNvSpPr>
          <p:nvPr>
            <p:ph type="body" sz="quarter" idx="40" hasCustomPrompt="1"/>
          </p:nvPr>
        </p:nvSpPr>
        <p:spPr>
          <a:xfrm>
            <a:off x="10395907" y="4871997"/>
            <a:ext cx="495300" cy="652272"/>
          </a:xfrm>
          <a:prstGeom prst="rect">
            <a:avLst/>
          </a:prstGeom>
        </p:spPr>
        <p:txBody>
          <a:bodyPr rtlCol="0">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52" name="Textplatzhalter 14">
            <a:extLst>
              <a:ext uri="{FF2B5EF4-FFF2-40B4-BE49-F238E27FC236}">
                <a16:creationId xmlns:a16="http://schemas.microsoft.com/office/drawing/2014/main" id="{0F74B4EA-4966-4ABC-8DFD-01157881B81B}"/>
              </a:ext>
            </a:extLst>
          </p:cNvPr>
          <p:cNvSpPr>
            <a:spLocks noGrp="1"/>
          </p:cNvSpPr>
          <p:nvPr>
            <p:ph type="body" sz="quarter" idx="41" hasCustomPrompt="1"/>
          </p:nvPr>
        </p:nvSpPr>
        <p:spPr>
          <a:xfrm>
            <a:off x="696804" y="2720679"/>
            <a:ext cx="1021001" cy="501726"/>
          </a:xfrm>
          <a:prstGeom prst="rect">
            <a:avLst/>
          </a:prstGeom>
        </p:spPr>
        <p:txBody>
          <a:bodyPr rtlCol="0" anchor="ctr">
            <a:noAutofit/>
          </a:bodyPr>
          <a:lstStyle>
            <a:lvl1pPr marL="0" indent="0" algn="ctr">
              <a:buNone/>
              <a:defRPr sz="2000" cap="none" spc="100" baseline="0">
                <a:solidFill>
                  <a:schemeClr val="accent5">
                    <a:lumMod val="50000"/>
                  </a:schemeClr>
                </a:solidFill>
                <a:latin typeface="+mj-lt"/>
              </a:defRPr>
            </a:lvl1pPr>
          </a:lstStyle>
          <a:p>
            <a:pPr lvl="0" rtl="0"/>
            <a:r>
              <a:rPr lang="de-DE" noProof="0"/>
              <a:t>Jahr hinzufügen</a:t>
            </a:r>
          </a:p>
        </p:txBody>
      </p:sp>
      <p:sp>
        <p:nvSpPr>
          <p:cNvPr id="53" name="Textplatzhalter 14">
            <a:extLst>
              <a:ext uri="{FF2B5EF4-FFF2-40B4-BE49-F238E27FC236}">
                <a16:creationId xmlns:a16="http://schemas.microsoft.com/office/drawing/2014/main" id="{D7536456-E749-466F-8EFA-F33D82812277}"/>
              </a:ext>
            </a:extLst>
          </p:cNvPr>
          <p:cNvSpPr>
            <a:spLocks noGrp="1"/>
          </p:cNvSpPr>
          <p:nvPr>
            <p:ph type="body" sz="quarter" idx="42" hasCustomPrompt="1"/>
          </p:nvPr>
        </p:nvSpPr>
        <p:spPr>
          <a:xfrm>
            <a:off x="696804" y="4418755"/>
            <a:ext cx="1021001" cy="501726"/>
          </a:xfrm>
          <a:prstGeom prst="rect">
            <a:avLst/>
          </a:prstGeom>
        </p:spPr>
        <p:txBody>
          <a:bodyPr rtlCol="0" anchor="ctr">
            <a:noAutofit/>
          </a:bodyPr>
          <a:lstStyle>
            <a:lvl1pPr marL="0" indent="0" algn="ctr">
              <a:buNone/>
              <a:defRPr sz="2000" cap="none" spc="100" baseline="0">
                <a:solidFill>
                  <a:schemeClr val="accent5">
                    <a:lumMod val="50000"/>
                  </a:schemeClr>
                </a:solidFill>
                <a:latin typeface="+mj-lt"/>
              </a:defRPr>
            </a:lvl1pPr>
          </a:lstStyle>
          <a:p>
            <a:pPr lvl="0" rtl="0"/>
            <a:r>
              <a:rPr lang="de-DE" noProof="0"/>
              <a:t>Jahr hinzufügen</a:t>
            </a:r>
          </a:p>
        </p:txBody>
      </p:sp>
      <p:sp>
        <p:nvSpPr>
          <p:cNvPr id="54" name="Textplatzhalter 14">
            <a:extLst>
              <a:ext uri="{FF2B5EF4-FFF2-40B4-BE49-F238E27FC236}">
                <a16:creationId xmlns:a16="http://schemas.microsoft.com/office/drawing/2014/main" id="{A6C85040-3D7A-4FD1-B96E-3ED738367662}"/>
              </a:ext>
            </a:extLst>
          </p:cNvPr>
          <p:cNvSpPr>
            <a:spLocks noGrp="1"/>
          </p:cNvSpPr>
          <p:nvPr>
            <p:ph type="body" sz="quarter" idx="43" hasCustomPrompt="1"/>
          </p:nvPr>
        </p:nvSpPr>
        <p:spPr>
          <a:xfrm>
            <a:off x="2029367" y="2120620"/>
            <a:ext cx="1440088" cy="549528"/>
          </a:xfrm>
          <a:prstGeom prst="rect">
            <a:avLst/>
          </a:prstGeom>
        </p:spPr>
        <p:txBody>
          <a:bodyPr rtlCol="0"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55" name="Textplatzhalter 14">
            <a:extLst>
              <a:ext uri="{FF2B5EF4-FFF2-40B4-BE49-F238E27FC236}">
                <a16:creationId xmlns:a16="http://schemas.microsoft.com/office/drawing/2014/main" id="{966941C8-0858-4060-8F85-A63D40D05872}"/>
              </a:ext>
            </a:extLst>
          </p:cNvPr>
          <p:cNvSpPr>
            <a:spLocks noGrp="1"/>
          </p:cNvSpPr>
          <p:nvPr>
            <p:ph type="body" sz="quarter" idx="44" hasCustomPrompt="1"/>
          </p:nvPr>
        </p:nvSpPr>
        <p:spPr>
          <a:xfrm>
            <a:off x="4397612" y="2120620"/>
            <a:ext cx="1440088" cy="549528"/>
          </a:xfrm>
          <a:prstGeom prst="rect">
            <a:avLst/>
          </a:prstGeom>
        </p:spPr>
        <p:txBody>
          <a:bodyPr rtlCol="0"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56" name="Textplatzhalter 14">
            <a:extLst>
              <a:ext uri="{FF2B5EF4-FFF2-40B4-BE49-F238E27FC236}">
                <a16:creationId xmlns:a16="http://schemas.microsoft.com/office/drawing/2014/main" id="{B66D6339-390D-45A7-BBF7-ADB8D6A0168F}"/>
              </a:ext>
            </a:extLst>
          </p:cNvPr>
          <p:cNvSpPr>
            <a:spLocks noGrp="1"/>
          </p:cNvSpPr>
          <p:nvPr>
            <p:ph type="body" sz="quarter" idx="45" hasCustomPrompt="1"/>
          </p:nvPr>
        </p:nvSpPr>
        <p:spPr>
          <a:xfrm>
            <a:off x="8344687" y="2120620"/>
            <a:ext cx="1440088" cy="549528"/>
          </a:xfrm>
          <a:prstGeom prst="rect">
            <a:avLst/>
          </a:prstGeom>
        </p:spPr>
        <p:txBody>
          <a:bodyPr rtlCol="0"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57" name="Textplatzhalter 14">
            <a:extLst>
              <a:ext uri="{FF2B5EF4-FFF2-40B4-BE49-F238E27FC236}">
                <a16:creationId xmlns:a16="http://schemas.microsoft.com/office/drawing/2014/main" id="{89C25EC2-6755-441D-BD59-204C60EFD6AE}"/>
              </a:ext>
            </a:extLst>
          </p:cNvPr>
          <p:cNvSpPr>
            <a:spLocks noGrp="1"/>
          </p:cNvSpPr>
          <p:nvPr>
            <p:ph type="body" sz="quarter" idx="46" hasCustomPrompt="1"/>
          </p:nvPr>
        </p:nvSpPr>
        <p:spPr>
          <a:xfrm>
            <a:off x="2029367" y="3854752"/>
            <a:ext cx="1440088" cy="557165"/>
          </a:xfrm>
          <a:prstGeom prst="rect">
            <a:avLst/>
          </a:prstGeom>
        </p:spPr>
        <p:txBody>
          <a:bodyPr rtlCol="0"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58" name="Textplatzhalter 14">
            <a:extLst>
              <a:ext uri="{FF2B5EF4-FFF2-40B4-BE49-F238E27FC236}">
                <a16:creationId xmlns:a16="http://schemas.microsoft.com/office/drawing/2014/main" id="{5AA552AB-DFEE-4CE4-9596-F63F557FD478}"/>
              </a:ext>
            </a:extLst>
          </p:cNvPr>
          <p:cNvSpPr>
            <a:spLocks noGrp="1"/>
          </p:cNvSpPr>
          <p:nvPr>
            <p:ph type="body" sz="quarter" idx="47" hasCustomPrompt="1"/>
          </p:nvPr>
        </p:nvSpPr>
        <p:spPr>
          <a:xfrm>
            <a:off x="5976442" y="3854752"/>
            <a:ext cx="1440088" cy="557165"/>
          </a:xfrm>
          <a:prstGeom prst="rect">
            <a:avLst/>
          </a:prstGeom>
        </p:spPr>
        <p:txBody>
          <a:bodyPr rtlCol="0" anchor="ctr">
            <a:noAutofit/>
          </a:bodyPr>
          <a:lstStyle>
            <a:lvl1pPr marL="0" indent="0" algn="ctr">
              <a:lnSpc>
                <a:spcPct val="100000"/>
              </a:lnSpc>
              <a:spcBef>
                <a:spcPts val="0"/>
              </a:spcBef>
              <a:buNone/>
              <a:defRPr sz="1400" b="1" cap="none" spc="100" baseline="0">
                <a:solidFill>
                  <a:schemeClr val="accent4"/>
                </a:solidFill>
                <a:latin typeface="+mn-lt"/>
              </a:defRPr>
            </a:lvl1pPr>
          </a:lstStyle>
          <a:p>
            <a:pPr lvl="0" rtl="0"/>
            <a:r>
              <a:rPr lang="de-DE" noProof="0"/>
              <a:t>Klicken Sie, um Text hinzuzufügen.</a:t>
            </a:r>
          </a:p>
        </p:txBody>
      </p:sp>
      <p:sp>
        <p:nvSpPr>
          <p:cNvPr id="59" name="Textplatzhalter 14">
            <a:extLst>
              <a:ext uri="{FF2B5EF4-FFF2-40B4-BE49-F238E27FC236}">
                <a16:creationId xmlns:a16="http://schemas.microsoft.com/office/drawing/2014/main" id="{8AA79F31-661A-42DB-97E9-B3633BF6622E}"/>
              </a:ext>
            </a:extLst>
          </p:cNvPr>
          <p:cNvSpPr>
            <a:spLocks noGrp="1"/>
          </p:cNvSpPr>
          <p:nvPr>
            <p:ph type="body" sz="quarter" idx="48" hasCustomPrompt="1"/>
          </p:nvPr>
        </p:nvSpPr>
        <p:spPr>
          <a:xfrm>
            <a:off x="9923517" y="3854752"/>
            <a:ext cx="1440088" cy="557165"/>
          </a:xfrm>
          <a:prstGeom prst="rect">
            <a:avLst/>
          </a:prstGeom>
        </p:spPr>
        <p:txBody>
          <a:bodyPr rtlCol="0"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rtl="0"/>
            <a:r>
              <a:rPr lang="de-DE" noProof="0"/>
              <a:t>Klicken Sie, um Text hinzuzufügen.</a:t>
            </a:r>
          </a:p>
        </p:txBody>
      </p:sp>
      <p:sp>
        <p:nvSpPr>
          <p:cNvPr id="2" name="Titel 1">
            <a:extLst>
              <a:ext uri="{FF2B5EF4-FFF2-40B4-BE49-F238E27FC236}">
                <a16:creationId xmlns:a16="http://schemas.microsoft.com/office/drawing/2014/main" id="{5171E1E5-ACAD-4ED5-AAF2-539AF0733FC8}"/>
              </a:ext>
            </a:extLst>
          </p:cNvPr>
          <p:cNvSpPr>
            <a:spLocks noGrp="1"/>
          </p:cNvSpPr>
          <p:nvPr>
            <p:ph type="title" hasCustomPrompt="1"/>
          </p:nvPr>
        </p:nvSpPr>
        <p:spPr>
          <a:xfrm>
            <a:off x="838200" y="671808"/>
            <a:ext cx="10515600" cy="661924"/>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180835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zen">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91DFB87B-D4AD-42B4-8993-D5BD0311CFF4}"/>
              </a:ext>
            </a:extLst>
          </p:cNvPr>
          <p:cNvSpPr>
            <a:spLocks noGrp="1"/>
          </p:cNvSpPr>
          <p:nvPr>
            <p:ph type="dt" sz="half" idx="10"/>
          </p:nvPr>
        </p:nvSpPr>
        <p:spPr/>
        <p:txBody>
          <a:bodyPr rtlCol="0">
            <a:noAutofit/>
          </a:bodyPr>
          <a:lstStyle>
            <a:lvl1pPr>
              <a:defRPr>
                <a:solidFill>
                  <a:schemeClr val="bg2">
                    <a:lumMod val="50000"/>
                  </a:schemeClr>
                </a:solidFill>
              </a:defRPr>
            </a:lvl1pPr>
          </a:lstStyle>
          <a:p>
            <a:pPr rtl="0"/>
            <a:r>
              <a:rPr lang="de-DE" noProof="0"/>
              <a:t>03.08.20XX</a:t>
            </a:r>
          </a:p>
        </p:txBody>
      </p:sp>
      <p:sp>
        <p:nvSpPr>
          <p:cNvPr id="4" name="Fußzeilenplatzhalter 3">
            <a:extLst>
              <a:ext uri="{FF2B5EF4-FFF2-40B4-BE49-F238E27FC236}">
                <a16:creationId xmlns:a16="http://schemas.microsoft.com/office/drawing/2014/main" id="{DEBDA0E7-08C2-442E-A8B3-F1218B69F28B}"/>
              </a:ext>
            </a:extLst>
          </p:cNvPr>
          <p:cNvSpPr>
            <a:spLocks noGrp="1"/>
          </p:cNvSpPr>
          <p:nvPr>
            <p:ph type="ftr" sz="quarter" idx="11"/>
          </p:nvPr>
        </p:nvSpPr>
        <p:spPr/>
        <p:txBody>
          <a:bodyPr rtlCol="0">
            <a:noAutofit/>
          </a:bodyPr>
          <a:lstStyle>
            <a:lvl1pPr>
              <a:defRPr>
                <a:solidFill>
                  <a:schemeClr val="bg2">
                    <a:lumMod val="50000"/>
                  </a:schemeClr>
                </a:solidFill>
              </a:defRPr>
            </a:lvl1pPr>
          </a:lstStyle>
          <a:p>
            <a:pPr rtl="0"/>
            <a:r>
              <a:rPr lang="de-DE" noProof="0"/>
              <a:t>VERKAUFSPRÄSENTATION</a:t>
            </a:r>
          </a:p>
        </p:txBody>
      </p:sp>
      <p:sp>
        <p:nvSpPr>
          <p:cNvPr id="5" name="Foliennummernplatzhalter 4">
            <a:extLst>
              <a:ext uri="{FF2B5EF4-FFF2-40B4-BE49-F238E27FC236}">
                <a16:creationId xmlns:a16="http://schemas.microsoft.com/office/drawing/2014/main" id="{869842E0-2E48-4C5C-9EC5-429BF2DA44B5}"/>
              </a:ext>
            </a:extLst>
          </p:cNvPr>
          <p:cNvSpPr>
            <a:spLocks noGrp="1"/>
          </p:cNvSpPr>
          <p:nvPr>
            <p:ph type="sldNum" sz="quarter" idx="12"/>
          </p:nvPr>
        </p:nvSpPr>
        <p:spPr/>
        <p:txBody>
          <a:bodyPr rtlCol="0">
            <a:noAutofit/>
          </a:bodyPr>
          <a:lstStyle>
            <a:lvl1pPr>
              <a:defRPr>
                <a:solidFill>
                  <a:schemeClr val="bg2">
                    <a:lumMod val="50000"/>
                  </a:schemeClr>
                </a:solidFill>
              </a:defRPr>
            </a:lvl1pPr>
          </a:lstStyle>
          <a:p>
            <a:pPr rtl="0"/>
            <a:fld id="{BF860B6F-2FE3-4DE6-9496-980E987E7466}" type="slidenum">
              <a:rPr lang="de-DE" noProof="0" smtClean="0"/>
              <a:pPr rtl="0"/>
              <a:t>‹Nr.›</a:t>
            </a:fld>
            <a:endParaRPr lang="de-DE" noProof="0"/>
          </a:p>
        </p:txBody>
      </p:sp>
      <p:sp>
        <p:nvSpPr>
          <p:cNvPr id="2" name="Rechteck 1">
            <a:extLst>
              <a:ext uri="{FF2B5EF4-FFF2-40B4-BE49-F238E27FC236}">
                <a16:creationId xmlns:a16="http://schemas.microsoft.com/office/drawing/2014/main" id="{AA3808EC-BC22-46D4-895E-0A67F6EE1907}"/>
              </a:ext>
            </a:extLst>
          </p:cNvPr>
          <p:cNvSpPr/>
          <p:nvPr userDrawn="1"/>
        </p:nvSpPr>
        <p:spPr>
          <a:xfrm>
            <a:off x="9393543"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6" name="Titel 5">
            <a:extLst>
              <a:ext uri="{FF2B5EF4-FFF2-40B4-BE49-F238E27FC236}">
                <a16:creationId xmlns:a16="http://schemas.microsoft.com/office/drawing/2014/main" id="{6783E2FE-F5EA-4C43-BC5B-23330B11D446}"/>
              </a:ext>
            </a:extLst>
          </p:cNvPr>
          <p:cNvSpPr>
            <a:spLocks noGrp="1"/>
          </p:cNvSpPr>
          <p:nvPr>
            <p:ph type="title" hasCustomPrompt="1"/>
          </p:nvPr>
        </p:nvSpPr>
        <p:spPr>
          <a:xfrm rot="5400000">
            <a:off x="8333552" y="3930709"/>
            <a:ext cx="3975244" cy="996551"/>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5785927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s Team kennenlernen 4-Up">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340F7723-F5B1-4A97-921F-93E42B12D62B}"/>
              </a:ext>
            </a:extLst>
          </p:cNvPr>
          <p:cNvSpPr/>
          <p:nvPr userDrawn="1"/>
        </p:nvSpPr>
        <p:spPr>
          <a:xfrm>
            <a:off x="4659086" y="0"/>
            <a:ext cx="7532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Datumsplatzhalter 2">
            <a:extLst>
              <a:ext uri="{FF2B5EF4-FFF2-40B4-BE49-F238E27FC236}">
                <a16:creationId xmlns:a16="http://schemas.microsoft.com/office/drawing/2014/main" id="{E1670FDF-6533-4E3F-94A4-2548DA2F9C6C}"/>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DFDB69DE-3108-4A10-8EDD-EC2EF3F52F04}"/>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C49B337B-1B07-4B9D-9563-C5E433F8395A}"/>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9" name="Bildplatzhalter 9">
            <a:extLst>
              <a:ext uri="{FF2B5EF4-FFF2-40B4-BE49-F238E27FC236}">
                <a16:creationId xmlns:a16="http://schemas.microsoft.com/office/drawing/2014/main" id="{FA44B00A-A50E-49C2-AE8C-E243734442AF}"/>
              </a:ext>
            </a:extLst>
          </p:cNvPr>
          <p:cNvSpPr>
            <a:spLocks noGrp="1"/>
          </p:cNvSpPr>
          <p:nvPr>
            <p:ph type="pic" sz="quarter" idx="14" hasCustomPrompt="1"/>
          </p:nvPr>
        </p:nvSpPr>
        <p:spPr>
          <a:xfrm>
            <a:off x="6031913" y="671944"/>
            <a:ext cx="2013133" cy="1697455"/>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10" name="Textplatzhalter 10">
            <a:extLst>
              <a:ext uri="{FF2B5EF4-FFF2-40B4-BE49-F238E27FC236}">
                <a16:creationId xmlns:a16="http://schemas.microsoft.com/office/drawing/2014/main" id="{300A1A7F-BD7F-4CB8-A8BD-C7DDCD62C9A8}"/>
              </a:ext>
            </a:extLst>
          </p:cNvPr>
          <p:cNvSpPr>
            <a:spLocks noGrp="1"/>
          </p:cNvSpPr>
          <p:nvPr>
            <p:ph type="body" sz="quarter" idx="18" hasCustomPrompt="1"/>
          </p:nvPr>
        </p:nvSpPr>
        <p:spPr>
          <a:xfrm>
            <a:off x="5794627" y="2426760"/>
            <a:ext cx="2487705" cy="411277"/>
          </a:xfrm>
          <a:prstGeom prst="rect">
            <a:avLst/>
          </a:prstGeom>
        </p:spPr>
        <p:txBody>
          <a:bodyPr rtlCol="0" anchor="b">
            <a:noAutofit/>
          </a:bodyPr>
          <a:lstStyle>
            <a:lvl1pPr marL="0" indent="0" algn="ctr">
              <a:buNone/>
              <a:defRPr sz="1600" cap="all" spc="100" baseline="0">
                <a:solidFill>
                  <a:schemeClr val="accent1"/>
                </a:solidFill>
                <a:latin typeface="+mj-lt"/>
              </a:defRPr>
            </a:lvl1pPr>
          </a:lstStyle>
          <a:p>
            <a:pPr lvl="0" rtl="0"/>
            <a:r>
              <a:rPr lang="de-DE" noProof="0"/>
              <a:t>Namen hinzufügen</a:t>
            </a:r>
          </a:p>
        </p:txBody>
      </p:sp>
      <p:sp>
        <p:nvSpPr>
          <p:cNvPr id="11" name="Textplatzhalter 10">
            <a:extLst>
              <a:ext uri="{FF2B5EF4-FFF2-40B4-BE49-F238E27FC236}">
                <a16:creationId xmlns:a16="http://schemas.microsoft.com/office/drawing/2014/main" id="{C4253CF9-87EA-4162-8CBD-63E10EBEB6E6}"/>
              </a:ext>
            </a:extLst>
          </p:cNvPr>
          <p:cNvSpPr>
            <a:spLocks noGrp="1"/>
          </p:cNvSpPr>
          <p:nvPr>
            <p:ph type="body" sz="quarter" idx="19" hasCustomPrompt="1"/>
          </p:nvPr>
        </p:nvSpPr>
        <p:spPr>
          <a:xfrm>
            <a:off x="5794627" y="2801755"/>
            <a:ext cx="2487705" cy="435631"/>
          </a:xfrm>
          <a:prstGeom prst="rect">
            <a:avLst/>
          </a:prstGeom>
        </p:spPr>
        <p:txBody>
          <a:bodyPr rtlCol="0" anchor="t">
            <a:noAutofit/>
          </a:bodyPr>
          <a:lstStyle>
            <a:lvl1pPr marL="0" indent="0" algn="ctr">
              <a:buNone/>
              <a:defRPr sz="1400" cap="none" spc="100" baseline="0">
                <a:solidFill>
                  <a:schemeClr val="accent1"/>
                </a:solidFill>
                <a:latin typeface="+mn-lt"/>
              </a:defRPr>
            </a:lvl1pPr>
          </a:lstStyle>
          <a:p>
            <a:pPr lvl="0" rtl="0"/>
            <a:r>
              <a:rPr lang="de-DE" noProof="0"/>
              <a:t>Titel hinzufügen</a:t>
            </a:r>
          </a:p>
        </p:txBody>
      </p:sp>
      <p:sp>
        <p:nvSpPr>
          <p:cNvPr id="24" name="Bildplatzhalter 9">
            <a:extLst>
              <a:ext uri="{FF2B5EF4-FFF2-40B4-BE49-F238E27FC236}">
                <a16:creationId xmlns:a16="http://schemas.microsoft.com/office/drawing/2014/main" id="{F099E8E6-E766-4B5B-8E98-7D92E8F91A95}"/>
              </a:ext>
            </a:extLst>
          </p:cNvPr>
          <p:cNvSpPr>
            <a:spLocks noGrp="1"/>
          </p:cNvSpPr>
          <p:nvPr>
            <p:ph type="pic" sz="quarter" idx="23" hasCustomPrompt="1"/>
          </p:nvPr>
        </p:nvSpPr>
        <p:spPr>
          <a:xfrm>
            <a:off x="9038065" y="671944"/>
            <a:ext cx="2013133" cy="1697455"/>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30" name="Textplatzhalter 10">
            <a:extLst>
              <a:ext uri="{FF2B5EF4-FFF2-40B4-BE49-F238E27FC236}">
                <a16:creationId xmlns:a16="http://schemas.microsoft.com/office/drawing/2014/main" id="{A3AC6007-1F43-4D93-842F-2E1F01D19B20}"/>
              </a:ext>
            </a:extLst>
          </p:cNvPr>
          <p:cNvSpPr>
            <a:spLocks noGrp="1"/>
          </p:cNvSpPr>
          <p:nvPr>
            <p:ph type="body" sz="quarter" idx="29" hasCustomPrompt="1"/>
          </p:nvPr>
        </p:nvSpPr>
        <p:spPr>
          <a:xfrm>
            <a:off x="8800779" y="2426197"/>
            <a:ext cx="2487705" cy="411277"/>
          </a:xfrm>
          <a:prstGeom prst="rect">
            <a:avLst/>
          </a:prstGeom>
        </p:spPr>
        <p:txBody>
          <a:bodyPr rtlCol="0" anchor="b">
            <a:noAutofit/>
          </a:bodyPr>
          <a:lstStyle>
            <a:lvl1pPr marL="0" indent="0" algn="ctr">
              <a:buNone/>
              <a:defRPr sz="1600" cap="all" spc="100" baseline="0">
                <a:solidFill>
                  <a:schemeClr val="accent1"/>
                </a:solidFill>
                <a:latin typeface="+mj-lt"/>
              </a:defRPr>
            </a:lvl1pPr>
          </a:lstStyle>
          <a:p>
            <a:pPr lvl="0" rtl="0"/>
            <a:r>
              <a:rPr lang="de-DE" noProof="0"/>
              <a:t>Namen hinzufügen</a:t>
            </a:r>
          </a:p>
        </p:txBody>
      </p:sp>
      <p:sp>
        <p:nvSpPr>
          <p:cNvPr id="31" name="Textplatzhalter 10">
            <a:extLst>
              <a:ext uri="{FF2B5EF4-FFF2-40B4-BE49-F238E27FC236}">
                <a16:creationId xmlns:a16="http://schemas.microsoft.com/office/drawing/2014/main" id="{85EC4308-1195-47F4-A415-8637701ADF8A}"/>
              </a:ext>
            </a:extLst>
          </p:cNvPr>
          <p:cNvSpPr>
            <a:spLocks noGrp="1"/>
          </p:cNvSpPr>
          <p:nvPr>
            <p:ph type="body" sz="quarter" idx="30" hasCustomPrompt="1"/>
          </p:nvPr>
        </p:nvSpPr>
        <p:spPr>
          <a:xfrm>
            <a:off x="8800779" y="2801192"/>
            <a:ext cx="2487705" cy="435631"/>
          </a:xfrm>
          <a:prstGeom prst="rect">
            <a:avLst/>
          </a:prstGeom>
        </p:spPr>
        <p:txBody>
          <a:bodyPr rtlCol="0" anchor="t">
            <a:noAutofit/>
          </a:bodyPr>
          <a:lstStyle>
            <a:lvl1pPr marL="0" indent="0" algn="ctr">
              <a:buNone/>
              <a:defRPr sz="1400" cap="none" spc="100" baseline="0">
                <a:solidFill>
                  <a:schemeClr val="accent1"/>
                </a:solidFill>
                <a:latin typeface="+mn-lt"/>
              </a:defRPr>
            </a:lvl1pPr>
          </a:lstStyle>
          <a:p>
            <a:pPr lvl="0" rtl="0"/>
            <a:r>
              <a:rPr lang="de-DE" noProof="0"/>
              <a:t>Titel hinzufügen</a:t>
            </a:r>
          </a:p>
        </p:txBody>
      </p:sp>
      <p:sp>
        <p:nvSpPr>
          <p:cNvPr id="38" name="Bildplatzhalter 9">
            <a:extLst>
              <a:ext uri="{FF2B5EF4-FFF2-40B4-BE49-F238E27FC236}">
                <a16:creationId xmlns:a16="http://schemas.microsoft.com/office/drawing/2014/main" id="{8E583185-DBE3-45E6-B367-B88C50A91CEA}"/>
              </a:ext>
            </a:extLst>
          </p:cNvPr>
          <p:cNvSpPr>
            <a:spLocks noGrp="1"/>
          </p:cNvSpPr>
          <p:nvPr>
            <p:ph type="pic" sz="quarter" idx="31" hasCustomPrompt="1"/>
          </p:nvPr>
        </p:nvSpPr>
        <p:spPr>
          <a:xfrm>
            <a:off x="6031913" y="3494316"/>
            <a:ext cx="2013133" cy="1697455"/>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39" name="Textplatzhalter 10">
            <a:extLst>
              <a:ext uri="{FF2B5EF4-FFF2-40B4-BE49-F238E27FC236}">
                <a16:creationId xmlns:a16="http://schemas.microsoft.com/office/drawing/2014/main" id="{0B472BE4-F051-416A-AFCF-53E847C3E546}"/>
              </a:ext>
            </a:extLst>
          </p:cNvPr>
          <p:cNvSpPr>
            <a:spLocks noGrp="1"/>
          </p:cNvSpPr>
          <p:nvPr>
            <p:ph type="body" sz="quarter" idx="32" hasCustomPrompt="1"/>
          </p:nvPr>
        </p:nvSpPr>
        <p:spPr>
          <a:xfrm>
            <a:off x="5794627" y="5249132"/>
            <a:ext cx="2487705" cy="411277"/>
          </a:xfrm>
          <a:prstGeom prst="rect">
            <a:avLst/>
          </a:prstGeom>
        </p:spPr>
        <p:txBody>
          <a:bodyPr rtlCol="0" anchor="b">
            <a:noAutofit/>
          </a:bodyPr>
          <a:lstStyle>
            <a:lvl1pPr marL="0" indent="0" algn="ctr">
              <a:buNone/>
              <a:defRPr sz="1600" cap="all" spc="100" baseline="0">
                <a:solidFill>
                  <a:schemeClr val="accent1"/>
                </a:solidFill>
                <a:latin typeface="+mj-lt"/>
              </a:defRPr>
            </a:lvl1pPr>
          </a:lstStyle>
          <a:p>
            <a:pPr lvl="0" rtl="0"/>
            <a:r>
              <a:rPr lang="de-DE" noProof="0"/>
              <a:t>Namen hinzufügen</a:t>
            </a:r>
          </a:p>
        </p:txBody>
      </p:sp>
      <p:sp>
        <p:nvSpPr>
          <p:cNvPr id="40" name="Textplatzhalter 10">
            <a:extLst>
              <a:ext uri="{FF2B5EF4-FFF2-40B4-BE49-F238E27FC236}">
                <a16:creationId xmlns:a16="http://schemas.microsoft.com/office/drawing/2014/main" id="{FF4A7512-D4D0-4D2E-A300-C5EE0AC2EC89}"/>
              </a:ext>
            </a:extLst>
          </p:cNvPr>
          <p:cNvSpPr>
            <a:spLocks noGrp="1"/>
          </p:cNvSpPr>
          <p:nvPr>
            <p:ph type="body" sz="quarter" idx="33" hasCustomPrompt="1"/>
          </p:nvPr>
        </p:nvSpPr>
        <p:spPr>
          <a:xfrm>
            <a:off x="5794627" y="5624127"/>
            <a:ext cx="2487705" cy="435631"/>
          </a:xfrm>
          <a:prstGeom prst="rect">
            <a:avLst/>
          </a:prstGeom>
        </p:spPr>
        <p:txBody>
          <a:bodyPr rtlCol="0" anchor="t">
            <a:noAutofit/>
          </a:bodyPr>
          <a:lstStyle>
            <a:lvl1pPr marL="0" indent="0" algn="ctr">
              <a:buNone/>
              <a:defRPr sz="1400" cap="none" spc="100" baseline="0">
                <a:solidFill>
                  <a:schemeClr val="accent1"/>
                </a:solidFill>
                <a:latin typeface="+mn-lt"/>
              </a:defRPr>
            </a:lvl1pPr>
          </a:lstStyle>
          <a:p>
            <a:pPr lvl="0" rtl="0"/>
            <a:r>
              <a:rPr lang="de-DE" noProof="0"/>
              <a:t>Titel hinzufügen</a:t>
            </a:r>
          </a:p>
        </p:txBody>
      </p:sp>
      <p:sp>
        <p:nvSpPr>
          <p:cNvPr id="41" name="Bildplatzhalter 9">
            <a:extLst>
              <a:ext uri="{FF2B5EF4-FFF2-40B4-BE49-F238E27FC236}">
                <a16:creationId xmlns:a16="http://schemas.microsoft.com/office/drawing/2014/main" id="{7CBE80F1-F6E2-416E-9F4A-EBE15E0F94A5}"/>
              </a:ext>
            </a:extLst>
          </p:cNvPr>
          <p:cNvSpPr>
            <a:spLocks noGrp="1"/>
          </p:cNvSpPr>
          <p:nvPr>
            <p:ph type="pic" sz="quarter" idx="34" hasCustomPrompt="1"/>
          </p:nvPr>
        </p:nvSpPr>
        <p:spPr>
          <a:xfrm>
            <a:off x="9038065" y="3494316"/>
            <a:ext cx="2013133" cy="1697455"/>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42" name="Textplatzhalter 10">
            <a:extLst>
              <a:ext uri="{FF2B5EF4-FFF2-40B4-BE49-F238E27FC236}">
                <a16:creationId xmlns:a16="http://schemas.microsoft.com/office/drawing/2014/main" id="{B9A76D07-863C-4818-9D9C-99B8F83B8F41}"/>
              </a:ext>
            </a:extLst>
          </p:cNvPr>
          <p:cNvSpPr>
            <a:spLocks noGrp="1"/>
          </p:cNvSpPr>
          <p:nvPr>
            <p:ph type="body" sz="quarter" idx="35" hasCustomPrompt="1"/>
          </p:nvPr>
        </p:nvSpPr>
        <p:spPr>
          <a:xfrm>
            <a:off x="8800779" y="5248569"/>
            <a:ext cx="2487705" cy="411277"/>
          </a:xfrm>
          <a:prstGeom prst="rect">
            <a:avLst/>
          </a:prstGeom>
        </p:spPr>
        <p:txBody>
          <a:bodyPr rtlCol="0" anchor="b">
            <a:noAutofit/>
          </a:bodyPr>
          <a:lstStyle>
            <a:lvl1pPr marL="0" indent="0" algn="ctr">
              <a:buNone/>
              <a:defRPr sz="1600" cap="all" spc="100" baseline="0">
                <a:solidFill>
                  <a:schemeClr val="accent1"/>
                </a:solidFill>
                <a:latin typeface="+mj-lt"/>
              </a:defRPr>
            </a:lvl1pPr>
          </a:lstStyle>
          <a:p>
            <a:pPr lvl="0" rtl="0"/>
            <a:r>
              <a:rPr lang="de-DE" noProof="0"/>
              <a:t>Namen hinzufügen</a:t>
            </a:r>
          </a:p>
        </p:txBody>
      </p:sp>
      <p:sp>
        <p:nvSpPr>
          <p:cNvPr id="43" name="Textplatzhalter 10">
            <a:extLst>
              <a:ext uri="{FF2B5EF4-FFF2-40B4-BE49-F238E27FC236}">
                <a16:creationId xmlns:a16="http://schemas.microsoft.com/office/drawing/2014/main" id="{822CAEC7-C513-41B6-9F77-3D5481F849EE}"/>
              </a:ext>
            </a:extLst>
          </p:cNvPr>
          <p:cNvSpPr>
            <a:spLocks noGrp="1"/>
          </p:cNvSpPr>
          <p:nvPr>
            <p:ph type="body" sz="quarter" idx="36" hasCustomPrompt="1"/>
          </p:nvPr>
        </p:nvSpPr>
        <p:spPr>
          <a:xfrm>
            <a:off x="8800779" y="5623564"/>
            <a:ext cx="2487705" cy="435631"/>
          </a:xfrm>
          <a:prstGeom prst="rect">
            <a:avLst/>
          </a:prstGeom>
        </p:spPr>
        <p:txBody>
          <a:bodyPr rtlCol="0" anchor="t">
            <a:noAutofit/>
          </a:bodyPr>
          <a:lstStyle>
            <a:lvl1pPr marL="0" indent="0" algn="ctr">
              <a:buNone/>
              <a:defRPr sz="1400" cap="none" spc="100" baseline="0">
                <a:solidFill>
                  <a:schemeClr val="accent1"/>
                </a:solidFill>
                <a:latin typeface="+mn-lt"/>
              </a:defRPr>
            </a:lvl1pPr>
          </a:lstStyle>
          <a:p>
            <a:pPr lvl="0" rtl="0"/>
            <a:r>
              <a:rPr lang="de-DE" noProof="0"/>
              <a:t>Titel hinzufügen</a:t>
            </a:r>
          </a:p>
        </p:txBody>
      </p:sp>
      <p:sp>
        <p:nvSpPr>
          <p:cNvPr id="2" name="Titel 1">
            <a:extLst>
              <a:ext uri="{FF2B5EF4-FFF2-40B4-BE49-F238E27FC236}">
                <a16:creationId xmlns:a16="http://schemas.microsoft.com/office/drawing/2014/main" id="{2CC03895-E987-4148-AB13-798D65CB7B03}"/>
              </a:ext>
            </a:extLst>
          </p:cNvPr>
          <p:cNvSpPr>
            <a:spLocks noGrp="1"/>
          </p:cNvSpPr>
          <p:nvPr>
            <p:ph type="title" hasCustomPrompt="1"/>
          </p:nvPr>
        </p:nvSpPr>
        <p:spPr>
          <a:xfrm rot="16200000">
            <a:off x="2238083" y="2746661"/>
            <a:ext cx="4907372" cy="1076155"/>
          </a:xfrm>
        </p:spPr>
        <p:txBody>
          <a:bodyPr rtlCol="0"/>
          <a:lstStyle>
            <a:lvl1pPr algn="ctr">
              <a:defRPr/>
            </a:lvl1pPr>
          </a:lstStyle>
          <a:p>
            <a:pPr rtl="0"/>
            <a:r>
              <a:rPr lang="de-DE" noProof="0"/>
              <a:t>Titel durch Klicken hinzufügen</a:t>
            </a:r>
          </a:p>
        </p:txBody>
      </p:sp>
    </p:spTree>
    <p:extLst>
      <p:ext uri="{BB962C8B-B14F-4D97-AF65-F5344CB8AC3E}">
        <p14:creationId xmlns:p14="http://schemas.microsoft.com/office/powerpoint/2010/main" val="2289745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as Team kennenlernen 8-Up">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0A64182B-9BBA-4B44-BC53-045107E9371D}"/>
              </a:ext>
            </a:extLst>
          </p:cNvPr>
          <p:cNvSpPr/>
          <p:nvPr userDrawn="1"/>
        </p:nvSpPr>
        <p:spPr>
          <a:xfrm>
            <a:off x="2754086" y="0"/>
            <a:ext cx="9437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Datumsplatzhalter 2">
            <a:extLst>
              <a:ext uri="{FF2B5EF4-FFF2-40B4-BE49-F238E27FC236}">
                <a16:creationId xmlns:a16="http://schemas.microsoft.com/office/drawing/2014/main" id="{07DA1795-FD62-4E99-989E-A14C0571A741}"/>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0F25EE35-717E-4E9F-A75B-366341B39E7B}"/>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43C606A6-DC50-4DDF-8621-3D530D52B5E4}"/>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8" name="Bildplatzhalter 9">
            <a:extLst>
              <a:ext uri="{FF2B5EF4-FFF2-40B4-BE49-F238E27FC236}">
                <a16:creationId xmlns:a16="http://schemas.microsoft.com/office/drawing/2014/main" id="{9DE112EE-5EA4-49AF-8AF9-754D30C1448E}"/>
              </a:ext>
            </a:extLst>
          </p:cNvPr>
          <p:cNvSpPr>
            <a:spLocks noGrp="1"/>
          </p:cNvSpPr>
          <p:nvPr>
            <p:ph type="pic" sz="quarter" idx="14" hasCustomPrompt="1"/>
          </p:nvPr>
        </p:nvSpPr>
        <p:spPr>
          <a:xfrm>
            <a:off x="3758452" y="1190975"/>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9" name="Textplatzhalter 10">
            <a:extLst>
              <a:ext uri="{FF2B5EF4-FFF2-40B4-BE49-F238E27FC236}">
                <a16:creationId xmlns:a16="http://schemas.microsoft.com/office/drawing/2014/main" id="{63210BF0-55FD-4D41-9458-4492BAD292AE}"/>
              </a:ext>
            </a:extLst>
          </p:cNvPr>
          <p:cNvSpPr>
            <a:spLocks noGrp="1"/>
          </p:cNvSpPr>
          <p:nvPr>
            <p:ph type="body" sz="quarter" idx="18" hasCustomPrompt="1"/>
          </p:nvPr>
        </p:nvSpPr>
        <p:spPr>
          <a:xfrm>
            <a:off x="3474958" y="2442078"/>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10" name="Textplatzhalter 10">
            <a:extLst>
              <a:ext uri="{FF2B5EF4-FFF2-40B4-BE49-F238E27FC236}">
                <a16:creationId xmlns:a16="http://schemas.microsoft.com/office/drawing/2014/main" id="{A739369F-4EDD-4B19-8395-084759667B62}"/>
              </a:ext>
            </a:extLst>
          </p:cNvPr>
          <p:cNvSpPr>
            <a:spLocks noGrp="1"/>
          </p:cNvSpPr>
          <p:nvPr>
            <p:ph type="body" sz="quarter" idx="19" hasCustomPrompt="1"/>
          </p:nvPr>
        </p:nvSpPr>
        <p:spPr>
          <a:xfrm>
            <a:off x="3474958" y="2746735"/>
            <a:ext cx="1982733" cy="617787"/>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17" name="Bildplatzhalter 9">
            <a:extLst>
              <a:ext uri="{FF2B5EF4-FFF2-40B4-BE49-F238E27FC236}">
                <a16:creationId xmlns:a16="http://schemas.microsoft.com/office/drawing/2014/main" id="{A72E3657-9D29-484E-819B-67EA4ADC474B}"/>
              </a:ext>
            </a:extLst>
          </p:cNvPr>
          <p:cNvSpPr>
            <a:spLocks noGrp="1"/>
          </p:cNvSpPr>
          <p:nvPr>
            <p:ph type="pic" sz="quarter" idx="20" hasCustomPrompt="1"/>
          </p:nvPr>
        </p:nvSpPr>
        <p:spPr>
          <a:xfrm>
            <a:off x="5858792" y="1190975"/>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18" name="Textplatzhalter 10">
            <a:extLst>
              <a:ext uri="{FF2B5EF4-FFF2-40B4-BE49-F238E27FC236}">
                <a16:creationId xmlns:a16="http://schemas.microsoft.com/office/drawing/2014/main" id="{3E59867B-1A93-4A9B-9C2E-AE7B5FCF5109}"/>
              </a:ext>
            </a:extLst>
          </p:cNvPr>
          <p:cNvSpPr>
            <a:spLocks noGrp="1"/>
          </p:cNvSpPr>
          <p:nvPr>
            <p:ph type="body" sz="quarter" idx="21" hasCustomPrompt="1"/>
          </p:nvPr>
        </p:nvSpPr>
        <p:spPr>
          <a:xfrm>
            <a:off x="5575298" y="2442078"/>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19" name="Textplatzhalter 10">
            <a:extLst>
              <a:ext uri="{FF2B5EF4-FFF2-40B4-BE49-F238E27FC236}">
                <a16:creationId xmlns:a16="http://schemas.microsoft.com/office/drawing/2014/main" id="{690192BD-CD3C-44D3-9A9A-8782B80F765D}"/>
              </a:ext>
            </a:extLst>
          </p:cNvPr>
          <p:cNvSpPr>
            <a:spLocks noGrp="1"/>
          </p:cNvSpPr>
          <p:nvPr>
            <p:ph type="body" sz="quarter" idx="22" hasCustomPrompt="1"/>
          </p:nvPr>
        </p:nvSpPr>
        <p:spPr>
          <a:xfrm>
            <a:off x="5575298" y="2746735"/>
            <a:ext cx="1982733" cy="617787"/>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20" name="Bildplatzhalter 9">
            <a:extLst>
              <a:ext uri="{FF2B5EF4-FFF2-40B4-BE49-F238E27FC236}">
                <a16:creationId xmlns:a16="http://schemas.microsoft.com/office/drawing/2014/main" id="{75E378BE-4D71-48F2-BA16-CCF8158EF7E8}"/>
              </a:ext>
            </a:extLst>
          </p:cNvPr>
          <p:cNvSpPr>
            <a:spLocks noGrp="1"/>
          </p:cNvSpPr>
          <p:nvPr>
            <p:ph type="pic" sz="quarter" idx="23" hasCustomPrompt="1"/>
          </p:nvPr>
        </p:nvSpPr>
        <p:spPr>
          <a:xfrm>
            <a:off x="7959132" y="1190975"/>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21" name="Textplatzhalter 10">
            <a:extLst>
              <a:ext uri="{FF2B5EF4-FFF2-40B4-BE49-F238E27FC236}">
                <a16:creationId xmlns:a16="http://schemas.microsoft.com/office/drawing/2014/main" id="{80F28DC9-C26A-4D42-8BFA-540BB696E04D}"/>
              </a:ext>
            </a:extLst>
          </p:cNvPr>
          <p:cNvSpPr>
            <a:spLocks noGrp="1"/>
          </p:cNvSpPr>
          <p:nvPr>
            <p:ph type="body" sz="quarter" idx="24" hasCustomPrompt="1"/>
          </p:nvPr>
        </p:nvSpPr>
        <p:spPr>
          <a:xfrm>
            <a:off x="7675638" y="2442078"/>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22" name="Textplatzhalter 10">
            <a:extLst>
              <a:ext uri="{FF2B5EF4-FFF2-40B4-BE49-F238E27FC236}">
                <a16:creationId xmlns:a16="http://schemas.microsoft.com/office/drawing/2014/main" id="{9642AD6D-085C-424D-B340-7731A4F95D4A}"/>
              </a:ext>
            </a:extLst>
          </p:cNvPr>
          <p:cNvSpPr>
            <a:spLocks noGrp="1"/>
          </p:cNvSpPr>
          <p:nvPr>
            <p:ph type="body" sz="quarter" idx="25" hasCustomPrompt="1"/>
          </p:nvPr>
        </p:nvSpPr>
        <p:spPr>
          <a:xfrm>
            <a:off x="7675638" y="2746735"/>
            <a:ext cx="1982733" cy="617787"/>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23" name="Bildplatzhalter 9">
            <a:extLst>
              <a:ext uri="{FF2B5EF4-FFF2-40B4-BE49-F238E27FC236}">
                <a16:creationId xmlns:a16="http://schemas.microsoft.com/office/drawing/2014/main" id="{9CD02B3D-3B05-4CE4-98EF-4772E813751D}"/>
              </a:ext>
            </a:extLst>
          </p:cNvPr>
          <p:cNvSpPr>
            <a:spLocks noGrp="1"/>
          </p:cNvSpPr>
          <p:nvPr>
            <p:ph type="pic" sz="quarter" idx="26" hasCustomPrompt="1"/>
          </p:nvPr>
        </p:nvSpPr>
        <p:spPr>
          <a:xfrm>
            <a:off x="10059471" y="1190975"/>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24" name="Textplatzhalter 10">
            <a:extLst>
              <a:ext uri="{FF2B5EF4-FFF2-40B4-BE49-F238E27FC236}">
                <a16:creationId xmlns:a16="http://schemas.microsoft.com/office/drawing/2014/main" id="{758AF150-35C5-4E99-97F8-798A80E52A7C}"/>
              </a:ext>
            </a:extLst>
          </p:cNvPr>
          <p:cNvSpPr>
            <a:spLocks noGrp="1"/>
          </p:cNvSpPr>
          <p:nvPr>
            <p:ph type="body" sz="quarter" idx="27" hasCustomPrompt="1"/>
          </p:nvPr>
        </p:nvSpPr>
        <p:spPr>
          <a:xfrm>
            <a:off x="9775977" y="2442078"/>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25" name="Textplatzhalter 10">
            <a:extLst>
              <a:ext uri="{FF2B5EF4-FFF2-40B4-BE49-F238E27FC236}">
                <a16:creationId xmlns:a16="http://schemas.microsoft.com/office/drawing/2014/main" id="{B02EB253-A55A-4EC6-A5A8-ABACCF75D015}"/>
              </a:ext>
            </a:extLst>
          </p:cNvPr>
          <p:cNvSpPr>
            <a:spLocks noGrp="1"/>
          </p:cNvSpPr>
          <p:nvPr>
            <p:ph type="body" sz="quarter" idx="28" hasCustomPrompt="1"/>
          </p:nvPr>
        </p:nvSpPr>
        <p:spPr>
          <a:xfrm>
            <a:off x="9775977" y="2746735"/>
            <a:ext cx="1982733" cy="617787"/>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26" name="Bildplatzhalter 9">
            <a:extLst>
              <a:ext uri="{FF2B5EF4-FFF2-40B4-BE49-F238E27FC236}">
                <a16:creationId xmlns:a16="http://schemas.microsoft.com/office/drawing/2014/main" id="{1A02BB49-28DB-48E5-8959-D36C9840302C}"/>
              </a:ext>
            </a:extLst>
          </p:cNvPr>
          <p:cNvSpPr>
            <a:spLocks noGrp="1"/>
          </p:cNvSpPr>
          <p:nvPr>
            <p:ph type="pic" sz="quarter" idx="29" hasCustomPrompt="1"/>
          </p:nvPr>
        </p:nvSpPr>
        <p:spPr>
          <a:xfrm>
            <a:off x="3758452" y="3742368"/>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27" name="Textplatzhalter 10">
            <a:extLst>
              <a:ext uri="{FF2B5EF4-FFF2-40B4-BE49-F238E27FC236}">
                <a16:creationId xmlns:a16="http://schemas.microsoft.com/office/drawing/2014/main" id="{03C6BE33-794C-464D-886A-DB31DC137B0D}"/>
              </a:ext>
            </a:extLst>
          </p:cNvPr>
          <p:cNvSpPr>
            <a:spLocks noGrp="1"/>
          </p:cNvSpPr>
          <p:nvPr>
            <p:ph type="body" sz="quarter" idx="30" hasCustomPrompt="1"/>
          </p:nvPr>
        </p:nvSpPr>
        <p:spPr>
          <a:xfrm>
            <a:off x="3474958" y="4993471"/>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28" name="Textplatzhalter 10">
            <a:extLst>
              <a:ext uri="{FF2B5EF4-FFF2-40B4-BE49-F238E27FC236}">
                <a16:creationId xmlns:a16="http://schemas.microsoft.com/office/drawing/2014/main" id="{51088B84-C9AE-4E0F-BE0B-7691872F7898}"/>
              </a:ext>
            </a:extLst>
          </p:cNvPr>
          <p:cNvSpPr>
            <a:spLocks noGrp="1"/>
          </p:cNvSpPr>
          <p:nvPr>
            <p:ph type="body" sz="quarter" idx="31" hasCustomPrompt="1"/>
          </p:nvPr>
        </p:nvSpPr>
        <p:spPr>
          <a:xfrm>
            <a:off x="3474958" y="5298128"/>
            <a:ext cx="1982733" cy="580994"/>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29" name="Bildplatzhalter 9">
            <a:extLst>
              <a:ext uri="{FF2B5EF4-FFF2-40B4-BE49-F238E27FC236}">
                <a16:creationId xmlns:a16="http://schemas.microsoft.com/office/drawing/2014/main" id="{EC807298-9742-4D0C-86D4-A25C5ED3069C}"/>
              </a:ext>
            </a:extLst>
          </p:cNvPr>
          <p:cNvSpPr>
            <a:spLocks noGrp="1"/>
          </p:cNvSpPr>
          <p:nvPr>
            <p:ph type="pic" sz="quarter" idx="32" hasCustomPrompt="1"/>
          </p:nvPr>
        </p:nvSpPr>
        <p:spPr>
          <a:xfrm>
            <a:off x="5858792" y="3742368"/>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30" name="Textplatzhalter 10">
            <a:extLst>
              <a:ext uri="{FF2B5EF4-FFF2-40B4-BE49-F238E27FC236}">
                <a16:creationId xmlns:a16="http://schemas.microsoft.com/office/drawing/2014/main" id="{7B94081A-B2B7-439C-B7CA-91A63FB88DF1}"/>
              </a:ext>
            </a:extLst>
          </p:cNvPr>
          <p:cNvSpPr>
            <a:spLocks noGrp="1"/>
          </p:cNvSpPr>
          <p:nvPr>
            <p:ph type="body" sz="quarter" idx="33" hasCustomPrompt="1"/>
          </p:nvPr>
        </p:nvSpPr>
        <p:spPr>
          <a:xfrm>
            <a:off x="5575298" y="4993471"/>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31" name="Textplatzhalter 10">
            <a:extLst>
              <a:ext uri="{FF2B5EF4-FFF2-40B4-BE49-F238E27FC236}">
                <a16:creationId xmlns:a16="http://schemas.microsoft.com/office/drawing/2014/main" id="{875898E2-098E-4BDE-8BA8-C1D0755D7EB9}"/>
              </a:ext>
            </a:extLst>
          </p:cNvPr>
          <p:cNvSpPr>
            <a:spLocks noGrp="1"/>
          </p:cNvSpPr>
          <p:nvPr>
            <p:ph type="body" sz="quarter" idx="34" hasCustomPrompt="1"/>
          </p:nvPr>
        </p:nvSpPr>
        <p:spPr>
          <a:xfrm>
            <a:off x="5575298" y="5298128"/>
            <a:ext cx="1982733" cy="580994"/>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32" name="Bildplatzhalter 9">
            <a:extLst>
              <a:ext uri="{FF2B5EF4-FFF2-40B4-BE49-F238E27FC236}">
                <a16:creationId xmlns:a16="http://schemas.microsoft.com/office/drawing/2014/main" id="{EEB78526-379C-43C5-ABE7-2F184FC309A1}"/>
              </a:ext>
            </a:extLst>
          </p:cNvPr>
          <p:cNvSpPr>
            <a:spLocks noGrp="1"/>
          </p:cNvSpPr>
          <p:nvPr>
            <p:ph type="pic" sz="quarter" idx="35" hasCustomPrompt="1"/>
          </p:nvPr>
        </p:nvSpPr>
        <p:spPr>
          <a:xfrm>
            <a:off x="7959132" y="3742368"/>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33" name="Textplatzhalter 10">
            <a:extLst>
              <a:ext uri="{FF2B5EF4-FFF2-40B4-BE49-F238E27FC236}">
                <a16:creationId xmlns:a16="http://schemas.microsoft.com/office/drawing/2014/main" id="{FAA9378E-4336-4D84-9033-052E57D5470C}"/>
              </a:ext>
            </a:extLst>
          </p:cNvPr>
          <p:cNvSpPr>
            <a:spLocks noGrp="1"/>
          </p:cNvSpPr>
          <p:nvPr>
            <p:ph type="body" sz="quarter" idx="36" hasCustomPrompt="1"/>
          </p:nvPr>
        </p:nvSpPr>
        <p:spPr>
          <a:xfrm>
            <a:off x="7675638" y="4993471"/>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34" name="Textplatzhalter 10">
            <a:extLst>
              <a:ext uri="{FF2B5EF4-FFF2-40B4-BE49-F238E27FC236}">
                <a16:creationId xmlns:a16="http://schemas.microsoft.com/office/drawing/2014/main" id="{4AF0D6AA-392E-489E-8457-370F653057E9}"/>
              </a:ext>
            </a:extLst>
          </p:cNvPr>
          <p:cNvSpPr>
            <a:spLocks noGrp="1"/>
          </p:cNvSpPr>
          <p:nvPr>
            <p:ph type="body" sz="quarter" idx="37" hasCustomPrompt="1"/>
          </p:nvPr>
        </p:nvSpPr>
        <p:spPr>
          <a:xfrm>
            <a:off x="7675638" y="5298128"/>
            <a:ext cx="1982733" cy="580994"/>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35" name="Bildplatzhalter 9">
            <a:extLst>
              <a:ext uri="{FF2B5EF4-FFF2-40B4-BE49-F238E27FC236}">
                <a16:creationId xmlns:a16="http://schemas.microsoft.com/office/drawing/2014/main" id="{515D701A-667D-41D8-B25B-72B088C7E9E4}"/>
              </a:ext>
            </a:extLst>
          </p:cNvPr>
          <p:cNvSpPr>
            <a:spLocks noGrp="1"/>
          </p:cNvSpPr>
          <p:nvPr>
            <p:ph type="pic" sz="quarter" idx="38" hasCustomPrompt="1"/>
          </p:nvPr>
        </p:nvSpPr>
        <p:spPr>
          <a:xfrm>
            <a:off x="10059471" y="3742368"/>
            <a:ext cx="1415744" cy="1193742"/>
          </a:xfrm>
          <a:prstGeom prst="rect">
            <a:avLst/>
          </a:prstGeom>
        </p:spPr>
        <p:txBody>
          <a:bodyPr rtlCol="0">
            <a:noAutofit/>
          </a:bodyPr>
          <a:lstStyle>
            <a:lvl1pPr marL="0" indent="0" algn="ctr">
              <a:buNone/>
              <a:defRPr/>
            </a:lvl1pPr>
          </a:lstStyle>
          <a:p>
            <a:pPr rtl="0"/>
            <a:r>
              <a:rPr lang="de-DE" noProof="0"/>
              <a:t>Zum Hinzufügen eines Fotos klicken</a:t>
            </a:r>
          </a:p>
        </p:txBody>
      </p:sp>
      <p:sp>
        <p:nvSpPr>
          <p:cNvPr id="36" name="Textplatzhalter 10">
            <a:extLst>
              <a:ext uri="{FF2B5EF4-FFF2-40B4-BE49-F238E27FC236}">
                <a16:creationId xmlns:a16="http://schemas.microsoft.com/office/drawing/2014/main" id="{D0AB2C67-89B8-459B-BB18-3655BA5AB355}"/>
              </a:ext>
            </a:extLst>
          </p:cNvPr>
          <p:cNvSpPr>
            <a:spLocks noGrp="1"/>
          </p:cNvSpPr>
          <p:nvPr>
            <p:ph type="body" sz="quarter" idx="39" hasCustomPrompt="1"/>
          </p:nvPr>
        </p:nvSpPr>
        <p:spPr>
          <a:xfrm>
            <a:off x="9775977" y="4993471"/>
            <a:ext cx="1982733" cy="411277"/>
          </a:xfrm>
          <a:prstGeom prst="rect">
            <a:avLst/>
          </a:prstGeom>
        </p:spPr>
        <p:txBody>
          <a:bodyPr rtlCol="0" anchor="b">
            <a:noAutofit/>
          </a:bodyPr>
          <a:lstStyle>
            <a:lvl1pPr marL="0" indent="0" algn="ctr">
              <a:buNone/>
              <a:defRPr sz="1400" cap="all" spc="100" baseline="0">
                <a:solidFill>
                  <a:schemeClr val="accent1"/>
                </a:solidFill>
                <a:latin typeface="+mj-lt"/>
              </a:defRPr>
            </a:lvl1pPr>
          </a:lstStyle>
          <a:p>
            <a:pPr lvl="0" rtl="0"/>
            <a:r>
              <a:rPr lang="de-DE" noProof="0"/>
              <a:t>Namen hinzufügen</a:t>
            </a:r>
          </a:p>
        </p:txBody>
      </p:sp>
      <p:sp>
        <p:nvSpPr>
          <p:cNvPr id="37" name="Textplatzhalter 10">
            <a:extLst>
              <a:ext uri="{FF2B5EF4-FFF2-40B4-BE49-F238E27FC236}">
                <a16:creationId xmlns:a16="http://schemas.microsoft.com/office/drawing/2014/main" id="{88DB254D-C387-4A49-A475-DA300A713177}"/>
              </a:ext>
            </a:extLst>
          </p:cNvPr>
          <p:cNvSpPr>
            <a:spLocks noGrp="1"/>
          </p:cNvSpPr>
          <p:nvPr>
            <p:ph type="body" sz="quarter" idx="40" hasCustomPrompt="1"/>
          </p:nvPr>
        </p:nvSpPr>
        <p:spPr>
          <a:xfrm>
            <a:off x="9775977" y="5298128"/>
            <a:ext cx="1982733" cy="580994"/>
          </a:xfrm>
          <a:prstGeom prst="rect">
            <a:avLst/>
          </a:prstGeom>
        </p:spPr>
        <p:txBody>
          <a:bodyPr rtlCol="0"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rtl="0"/>
            <a:r>
              <a:rPr lang="de-DE" noProof="0"/>
              <a:t>Titel hinzufügen</a:t>
            </a:r>
          </a:p>
        </p:txBody>
      </p:sp>
      <p:sp>
        <p:nvSpPr>
          <p:cNvPr id="38" name="Titel 1">
            <a:extLst>
              <a:ext uri="{FF2B5EF4-FFF2-40B4-BE49-F238E27FC236}">
                <a16:creationId xmlns:a16="http://schemas.microsoft.com/office/drawing/2014/main" id="{3C00339E-E516-47A3-98FD-7904488645B5}"/>
              </a:ext>
            </a:extLst>
          </p:cNvPr>
          <p:cNvSpPr>
            <a:spLocks noGrp="1"/>
          </p:cNvSpPr>
          <p:nvPr>
            <p:ph type="title" hasCustomPrompt="1"/>
          </p:nvPr>
        </p:nvSpPr>
        <p:spPr>
          <a:xfrm rot="16200000">
            <a:off x="332219" y="2746661"/>
            <a:ext cx="4907372" cy="1076155"/>
          </a:xfrm>
        </p:spPr>
        <p:txBody>
          <a:bodyPr rtlCol="0"/>
          <a:lstStyle>
            <a:lvl1pPr algn="ctr">
              <a:defRPr/>
            </a:lvl1pPr>
          </a:lstStyle>
          <a:p>
            <a:pPr rtl="0"/>
            <a:r>
              <a:rPr lang="de-DE" noProof="0"/>
              <a:t>Titel durch Klicken hinzufügen</a:t>
            </a:r>
          </a:p>
        </p:txBody>
      </p:sp>
    </p:spTree>
    <p:extLst>
      <p:ext uri="{BB962C8B-B14F-4D97-AF65-F5344CB8AC3E}">
        <p14:creationId xmlns:p14="http://schemas.microsoft.com/office/powerpoint/2010/main" val="710110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zierung">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0E516B3E-BF5D-4CBE-AA15-FEAD2B0B9811}"/>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9AC6F15C-2031-4B28-91FF-8532EFEE84D6}"/>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12847681-AA55-4F94-8741-812FB362831F}"/>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26" name="Rechteck 25">
            <a:extLst>
              <a:ext uri="{FF2B5EF4-FFF2-40B4-BE49-F238E27FC236}">
                <a16:creationId xmlns:a16="http://schemas.microsoft.com/office/drawing/2014/main" id="{0FB5880F-F841-4DE6-B266-C373510AF249}"/>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28" name="Textplatzhalter 10">
            <a:extLst>
              <a:ext uri="{FF2B5EF4-FFF2-40B4-BE49-F238E27FC236}">
                <a16:creationId xmlns:a16="http://schemas.microsoft.com/office/drawing/2014/main" id="{388B7164-58B7-4BB5-998B-0E7F664D9290}"/>
              </a:ext>
            </a:extLst>
          </p:cNvPr>
          <p:cNvSpPr>
            <a:spLocks noGrp="1"/>
          </p:cNvSpPr>
          <p:nvPr>
            <p:ph type="body" sz="quarter" idx="25" hasCustomPrompt="1"/>
          </p:nvPr>
        </p:nvSpPr>
        <p:spPr>
          <a:xfrm rot="16200000">
            <a:off x="562550" y="3063183"/>
            <a:ext cx="2387816" cy="448769"/>
          </a:xfrm>
          <a:prstGeom prst="rect">
            <a:avLst/>
          </a:prstGeom>
        </p:spPr>
        <p:txBody>
          <a:bodyPr rtlCol="0" anchor="b">
            <a:noAutofit/>
          </a:bodyPr>
          <a:lstStyle>
            <a:lvl1pPr marL="0" indent="0" algn="l">
              <a:lnSpc>
                <a:spcPct val="80000"/>
              </a:lnSpc>
              <a:buNone/>
              <a:defRPr sz="2400" cap="all" spc="200" baseline="0">
                <a:solidFill>
                  <a:schemeClr val="accent1"/>
                </a:solidFill>
                <a:latin typeface="+mj-lt"/>
              </a:defRPr>
            </a:lvl1pPr>
          </a:lstStyle>
          <a:p>
            <a:pPr lvl="0" rtl="0"/>
            <a:r>
              <a:rPr lang="de-DE" noProof="0"/>
              <a:t>Titel durch Klicken hinzufügen</a:t>
            </a:r>
          </a:p>
        </p:txBody>
      </p:sp>
      <p:sp>
        <p:nvSpPr>
          <p:cNvPr id="29" name="Textplatzhalter 10">
            <a:extLst>
              <a:ext uri="{FF2B5EF4-FFF2-40B4-BE49-F238E27FC236}">
                <a16:creationId xmlns:a16="http://schemas.microsoft.com/office/drawing/2014/main" id="{4CB6F5B2-F117-4AD5-9C54-96006D152F19}"/>
              </a:ext>
            </a:extLst>
          </p:cNvPr>
          <p:cNvSpPr>
            <a:spLocks noGrp="1"/>
          </p:cNvSpPr>
          <p:nvPr>
            <p:ph type="body" sz="quarter" idx="26" hasCustomPrompt="1"/>
          </p:nvPr>
        </p:nvSpPr>
        <p:spPr>
          <a:xfrm rot="16200000">
            <a:off x="3226739" y="3063183"/>
            <a:ext cx="2387816" cy="448769"/>
          </a:xfrm>
          <a:prstGeom prst="rect">
            <a:avLst/>
          </a:prstGeom>
        </p:spPr>
        <p:txBody>
          <a:bodyPr rtlCol="0" anchor="b">
            <a:noAutofit/>
          </a:bodyPr>
          <a:lstStyle>
            <a:lvl1pPr marL="0" indent="0" algn="l">
              <a:lnSpc>
                <a:spcPct val="80000"/>
              </a:lnSpc>
              <a:buNone/>
              <a:defRPr sz="2400" cap="all" spc="200" baseline="0">
                <a:solidFill>
                  <a:schemeClr val="accent1"/>
                </a:solidFill>
                <a:latin typeface="+mj-lt"/>
              </a:defRPr>
            </a:lvl1pPr>
          </a:lstStyle>
          <a:p>
            <a:pPr lvl="0" rtl="0"/>
            <a:r>
              <a:rPr lang="de-DE" noProof="0"/>
              <a:t>Titel durch Klicken hinzufügen</a:t>
            </a:r>
          </a:p>
        </p:txBody>
      </p:sp>
      <p:sp>
        <p:nvSpPr>
          <p:cNvPr id="30" name="Textplatzhalter 10">
            <a:extLst>
              <a:ext uri="{FF2B5EF4-FFF2-40B4-BE49-F238E27FC236}">
                <a16:creationId xmlns:a16="http://schemas.microsoft.com/office/drawing/2014/main" id="{60636773-D205-448C-8DD8-8BBC3AFC2568}"/>
              </a:ext>
            </a:extLst>
          </p:cNvPr>
          <p:cNvSpPr>
            <a:spLocks noGrp="1"/>
          </p:cNvSpPr>
          <p:nvPr>
            <p:ph type="body" sz="quarter" idx="27" hasCustomPrompt="1"/>
          </p:nvPr>
        </p:nvSpPr>
        <p:spPr>
          <a:xfrm rot="16200000">
            <a:off x="5857430" y="3063181"/>
            <a:ext cx="2387816" cy="448769"/>
          </a:xfrm>
          <a:prstGeom prst="rect">
            <a:avLst/>
          </a:prstGeom>
        </p:spPr>
        <p:txBody>
          <a:bodyPr rtlCol="0" anchor="b">
            <a:noAutofit/>
          </a:bodyPr>
          <a:lstStyle>
            <a:lvl1pPr marL="0" indent="0" algn="l">
              <a:lnSpc>
                <a:spcPct val="80000"/>
              </a:lnSpc>
              <a:buNone/>
              <a:defRPr sz="2400" cap="all" spc="200" baseline="0">
                <a:solidFill>
                  <a:schemeClr val="accent1"/>
                </a:solidFill>
                <a:latin typeface="+mj-lt"/>
              </a:defRPr>
            </a:lvl1pPr>
          </a:lstStyle>
          <a:p>
            <a:pPr lvl="0" rtl="0"/>
            <a:r>
              <a:rPr lang="de-DE" noProof="0"/>
              <a:t>Titel durch Klicken hinzufügen</a:t>
            </a:r>
          </a:p>
        </p:txBody>
      </p:sp>
      <p:sp>
        <p:nvSpPr>
          <p:cNvPr id="31" name="Textplatzhalter 10">
            <a:extLst>
              <a:ext uri="{FF2B5EF4-FFF2-40B4-BE49-F238E27FC236}">
                <a16:creationId xmlns:a16="http://schemas.microsoft.com/office/drawing/2014/main" id="{6CD4F0A7-B003-44EA-AD28-A4B13CCE892C}"/>
              </a:ext>
            </a:extLst>
          </p:cNvPr>
          <p:cNvSpPr>
            <a:spLocks noGrp="1"/>
          </p:cNvSpPr>
          <p:nvPr>
            <p:ph type="body" sz="quarter" idx="28" hasCustomPrompt="1"/>
          </p:nvPr>
        </p:nvSpPr>
        <p:spPr>
          <a:xfrm rot="16200000">
            <a:off x="8520742" y="3063180"/>
            <a:ext cx="2387816" cy="448769"/>
          </a:xfrm>
          <a:prstGeom prst="rect">
            <a:avLst/>
          </a:prstGeom>
        </p:spPr>
        <p:txBody>
          <a:bodyPr rtlCol="0" anchor="b">
            <a:noAutofit/>
          </a:bodyPr>
          <a:lstStyle>
            <a:lvl1pPr marL="0" indent="0" algn="l">
              <a:lnSpc>
                <a:spcPct val="80000"/>
              </a:lnSpc>
              <a:buNone/>
              <a:defRPr sz="2400" cap="all" spc="200" baseline="0">
                <a:solidFill>
                  <a:schemeClr val="accent1"/>
                </a:solidFill>
                <a:latin typeface="+mj-lt"/>
              </a:defRPr>
            </a:lvl1pPr>
          </a:lstStyle>
          <a:p>
            <a:pPr lvl="0" rtl="0"/>
            <a:r>
              <a:rPr lang="de-DE" noProof="0"/>
              <a:t>Titel durch Klicken hinzufügen</a:t>
            </a:r>
          </a:p>
        </p:txBody>
      </p:sp>
      <p:sp>
        <p:nvSpPr>
          <p:cNvPr id="32" name="Textplatzhalter 10">
            <a:extLst>
              <a:ext uri="{FF2B5EF4-FFF2-40B4-BE49-F238E27FC236}">
                <a16:creationId xmlns:a16="http://schemas.microsoft.com/office/drawing/2014/main" id="{3CEEA233-6913-4525-8B47-39C2814EEF45}"/>
              </a:ext>
            </a:extLst>
          </p:cNvPr>
          <p:cNvSpPr>
            <a:spLocks noGrp="1"/>
          </p:cNvSpPr>
          <p:nvPr>
            <p:ph type="body" sz="quarter" idx="16" hasCustomPrompt="1"/>
          </p:nvPr>
        </p:nvSpPr>
        <p:spPr>
          <a:xfrm>
            <a:off x="838200" y="5154557"/>
            <a:ext cx="2449286" cy="1003155"/>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33" name="Textplatzhalter 10">
            <a:extLst>
              <a:ext uri="{FF2B5EF4-FFF2-40B4-BE49-F238E27FC236}">
                <a16:creationId xmlns:a16="http://schemas.microsoft.com/office/drawing/2014/main" id="{718C63E6-2425-4D8D-99C9-99B35F978A8F}"/>
              </a:ext>
            </a:extLst>
          </p:cNvPr>
          <p:cNvSpPr>
            <a:spLocks noGrp="1"/>
          </p:cNvSpPr>
          <p:nvPr>
            <p:ph type="body" sz="quarter" idx="17" hasCustomPrompt="1"/>
          </p:nvPr>
        </p:nvSpPr>
        <p:spPr>
          <a:xfrm>
            <a:off x="838200" y="4525420"/>
            <a:ext cx="2449286" cy="639192"/>
          </a:xfrm>
          <a:prstGeom prst="rect">
            <a:avLst/>
          </a:prstGeom>
        </p:spPr>
        <p:txBody>
          <a:bodyPr rtlCol="0"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rtl="0"/>
            <a:r>
              <a:rPr lang="de-DE" noProof="0"/>
              <a:t>Untertitel durch Klicken hinzufügen</a:t>
            </a:r>
          </a:p>
        </p:txBody>
      </p:sp>
      <p:sp>
        <p:nvSpPr>
          <p:cNvPr id="34" name="Textplatzhalter 10">
            <a:extLst>
              <a:ext uri="{FF2B5EF4-FFF2-40B4-BE49-F238E27FC236}">
                <a16:creationId xmlns:a16="http://schemas.microsoft.com/office/drawing/2014/main" id="{AEB3CF35-C4EC-42DA-B265-89015DF03501}"/>
              </a:ext>
            </a:extLst>
          </p:cNvPr>
          <p:cNvSpPr>
            <a:spLocks noGrp="1"/>
          </p:cNvSpPr>
          <p:nvPr>
            <p:ph type="body" sz="quarter" idx="29" hasCustomPrompt="1"/>
          </p:nvPr>
        </p:nvSpPr>
        <p:spPr>
          <a:xfrm>
            <a:off x="3536069" y="5154557"/>
            <a:ext cx="2449286" cy="1003155"/>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35" name="Textplatzhalter 10">
            <a:extLst>
              <a:ext uri="{FF2B5EF4-FFF2-40B4-BE49-F238E27FC236}">
                <a16:creationId xmlns:a16="http://schemas.microsoft.com/office/drawing/2014/main" id="{A1B05A3F-5647-4FA8-AAB1-0438B6F6DD11}"/>
              </a:ext>
            </a:extLst>
          </p:cNvPr>
          <p:cNvSpPr>
            <a:spLocks noGrp="1"/>
          </p:cNvSpPr>
          <p:nvPr>
            <p:ph type="body" sz="quarter" idx="30" hasCustomPrompt="1"/>
          </p:nvPr>
        </p:nvSpPr>
        <p:spPr>
          <a:xfrm>
            <a:off x="3536069" y="4525420"/>
            <a:ext cx="2449286" cy="639192"/>
          </a:xfrm>
          <a:prstGeom prst="rect">
            <a:avLst/>
          </a:prstGeom>
        </p:spPr>
        <p:txBody>
          <a:bodyPr rtlCol="0"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rtl="0"/>
            <a:r>
              <a:rPr lang="de-DE" noProof="0"/>
              <a:t>Untertitel durch Klicken hinzufügen</a:t>
            </a:r>
          </a:p>
        </p:txBody>
      </p:sp>
      <p:sp>
        <p:nvSpPr>
          <p:cNvPr id="36" name="Textplatzhalter 10">
            <a:extLst>
              <a:ext uri="{FF2B5EF4-FFF2-40B4-BE49-F238E27FC236}">
                <a16:creationId xmlns:a16="http://schemas.microsoft.com/office/drawing/2014/main" id="{67059F7A-88D8-4E2F-A6F4-6CF5F194D54E}"/>
              </a:ext>
            </a:extLst>
          </p:cNvPr>
          <p:cNvSpPr>
            <a:spLocks noGrp="1"/>
          </p:cNvSpPr>
          <p:nvPr>
            <p:ph type="body" sz="quarter" idx="31" hasCustomPrompt="1"/>
          </p:nvPr>
        </p:nvSpPr>
        <p:spPr>
          <a:xfrm>
            <a:off x="6211909" y="5154557"/>
            <a:ext cx="2449286" cy="1003155"/>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37" name="Textplatzhalter 10">
            <a:extLst>
              <a:ext uri="{FF2B5EF4-FFF2-40B4-BE49-F238E27FC236}">
                <a16:creationId xmlns:a16="http://schemas.microsoft.com/office/drawing/2014/main" id="{CB25228C-31FC-4E25-80B1-8FAD0909BE75}"/>
              </a:ext>
            </a:extLst>
          </p:cNvPr>
          <p:cNvSpPr>
            <a:spLocks noGrp="1"/>
          </p:cNvSpPr>
          <p:nvPr>
            <p:ph type="body" sz="quarter" idx="32" hasCustomPrompt="1"/>
          </p:nvPr>
        </p:nvSpPr>
        <p:spPr>
          <a:xfrm>
            <a:off x="6211909" y="4525420"/>
            <a:ext cx="2449286" cy="639192"/>
          </a:xfrm>
          <a:prstGeom prst="rect">
            <a:avLst/>
          </a:prstGeom>
        </p:spPr>
        <p:txBody>
          <a:bodyPr rtlCol="0"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rtl="0"/>
            <a:r>
              <a:rPr lang="de-DE" noProof="0"/>
              <a:t>Untertitel durch Klicken hinzufügen</a:t>
            </a:r>
          </a:p>
        </p:txBody>
      </p:sp>
      <p:sp>
        <p:nvSpPr>
          <p:cNvPr id="38" name="Textplatzhalter 10">
            <a:extLst>
              <a:ext uri="{FF2B5EF4-FFF2-40B4-BE49-F238E27FC236}">
                <a16:creationId xmlns:a16="http://schemas.microsoft.com/office/drawing/2014/main" id="{E3BCA350-B685-4ADC-9FC8-231807297673}"/>
              </a:ext>
            </a:extLst>
          </p:cNvPr>
          <p:cNvSpPr>
            <a:spLocks noGrp="1"/>
          </p:cNvSpPr>
          <p:nvPr>
            <p:ph type="body" sz="quarter" idx="33" hasCustomPrompt="1"/>
          </p:nvPr>
        </p:nvSpPr>
        <p:spPr>
          <a:xfrm>
            <a:off x="8904516" y="5154557"/>
            <a:ext cx="2449286" cy="1003155"/>
          </a:xfrm>
          <a:prstGeom prst="rect">
            <a:avLst/>
          </a:prstGeom>
        </p:spPr>
        <p:txBody>
          <a:bodyPr rtlCol="0" anchor="t">
            <a:noAutofit/>
          </a:bodyPr>
          <a:lstStyle>
            <a:lvl1pPr marL="0" indent="0" algn="ctr">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39" name="Textplatzhalter 10">
            <a:extLst>
              <a:ext uri="{FF2B5EF4-FFF2-40B4-BE49-F238E27FC236}">
                <a16:creationId xmlns:a16="http://schemas.microsoft.com/office/drawing/2014/main" id="{F75319BC-EF3B-4B55-9663-E04ED5DBC88C}"/>
              </a:ext>
            </a:extLst>
          </p:cNvPr>
          <p:cNvSpPr>
            <a:spLocks noGrp="1"/>
          </p:cNvSpPr>
          <p:nvPr>
            <p:ph type="body" sz="quarter" idx="34" hasCustomPrompt="1"/>
          </p:nvPr>
        </p:nvSpPr>
        <p:spPr>
          <a:xfrm>
            <a:off x="8904516" y="4525420"/>
            <a:ext cx="2449286" cy="639192"/>
          </a:xfrm>
          <a:prstGeom prst="rect">
            <a:avLst/>
          </a:prstGeom>
        </p:spPr>
        <p:txBody>
          <a:bodyPr rtlCol="0"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rtl="0"/>
            <a:r>
              <a:rPr lang="de-DE" noProof="0"/>
              <a:t>Untertitel durch Klicken hinzufügen</a:t>
            </a:r>
          </a:p>
        </p:txBody>
      </p:sp>
      <p:sp>
        <p:nvSpPr>
          <p:cNvPr id="19" name="Titel 1">
            <a:extLst>
              <a:ext uri="{FF2B5EF4-FFF2-40B4-BE49-F238E27FC236}">
                <a16:creationId xmlns:a16="http://schemas.microsoft.com/office/drawing/2014/main" id="{FE10C144-C9A1-43BD-9C8A-183A065E24FD}"/>
              </a:ext>
            </a:extLst>
          </p:cNvPr>
          <p:cNvSpPr>
            <a:spLocks noGrp="1"/>
          </p:cNvSpPr>
          <p:nvPr>
            <p:ph type="title" hasCustomPrompt="1"/>
          </p:nvPr>
        </p:nvSpPr>
        <p:spPr>
          <a:xfrm>
            <a:off x="5827694" y="658420"/>
            <a:ext cx="3472731" cy="665965"/>
          </a:xfrm>
        </p:spPr>
        <p:txBody>
          <a:bodyPr rtlCol="0"/>
          <a:lstStyle>
            <a:lvl1pPr algn="r">
              <a:defRPr/>
            </a:lvl1pPr>
          </a:lstStyle>
          <a:p>
            <a:pPr rtl="0"/>
            <a:r>
              <a:rPr lang="de-DE" noProof="0"/>
              <a:t>Titel durch Klicken hinzufügen</a:t>
            </a:r>
          </a:p>
        </p:txBody>
      </p:sp>
    </p:spTree>
    <p:extLst>
      <p:ext uri="{BB962C8B-B14F-4D97-AF65-F5344CB8AC3E}">
        <p14:creationId xmlns:p14="http://schemas.microsoft.com/office/powerpoint/2010/main" val="178602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Über uns">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D96E7A44-0539-4C8E-ABEB-E56B131C44E7}"/>
              </a:ext>
              <a:ext uri="{C183D7F6-B498-43B3-948B-1728B52AA6E4}">
                <adec:decorative xmlns:adec="http://schemas.microsoft.com/office/drawing/2017/decorative" val="1"/>
              </a:ext>
            </a:extLst>
          </p:cNvPr>
          <p:cNvSpPr/>
          <p:nvPr userDrawn="1"/>
        </p:nvSpPr>
        <p:spPr>
          <a:xfrm>
            <a:off x="6029326" y="2152651"/>
            <a:ext cx="6162674" cy="29098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1" name="Bildplatzhalter 10">
            <a:extLst>
              <a:ext uri="{FF2B5EF4-FFF2-40B4-BE49-F238E27FC236}">
                <a16:creationId xmlns:a16="http://schemas.microsoft.com/office/drawing/2014/main" id="{200CB7D0-0851-45AD-932F-0A0BD59CCB01}"/>
              </a:ext>
            </a:extLst>
          </p:cNvPr>
          <p:cNvSpPr>
            <a:spLocks noGrp="1"/>
          </p:cNvSpPr>
          <p:nvPr>
            <p:ph type="pic" sz="quarter" idx="13" hasCustomPrompt="1"/>
          </p:nvPr>
        </p:nvSpPr>
        <p:spPr>
          <a:xfrm>
            <a:off x="1" y="466726"/>
            <a:ext cx="6848474" cy="6391274"/>
          </a:xfrm>
          <a:custGeom>
            <a:avLst/>
            <a:gdLst>
              <a:gd name="connsiteX0" fmla="*/ 0 w 6848474"/>
              <a:gd name="connsiteY0" fmla="*/ 0 h 6391274"/>
              <a:gd name="connsiteX1" fmla="*/ 6848474 w 6848474"/>
              <a:gd name="connsiteY1" fmla="*/ 0 h 6391274"/>
              <a:gd name="connsiteX2" fmla="*/ 6848474 w 6848474"/>
              <a:gd name="connsiteY2" fmla="*/ 1685925 h 6391274"/>
              <a:gd name="connsiteX3" fmla="*/ 6029325 w 6848474"/>
              <a:gd name="connsiteY3" fmla="*/ 1685925 h 6391274"/>
              <a:gd name="connsiteX4" fmla="*/ 6029325 w 6848474"/>
              <a:gd name="connsiteY4" fmla="*/ 4595813 h 6391274"/>
              <a:gd name="connsiteX5" fmla="*/ 6848474 w 6848474"/>
              <a:gd name="connsiteY5" fmla="*/ 4595813 h 6391274"/>
              <a:gd name="connsiteX6" fmla="*/ 6848474 w 6848474"/>
              <a:gd name="connsiteY6" fmla="*/ 6391274 h 6391274"/>
              <a:gd name="connsiteX7" fmla="*/ 0 w 6848474"/>
              <a:gd name="connsiteY7" fmla="*/ 6391274 h 6391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48474" h="6391274">
                <a:moveTo>
                  <a:pt x="0" y="0"/>
                </a:moveTo>
                <a:lnTo>
                  <a:pt x="6848474" y="0"/>
                </a:lnTo>
                <a:lnTo>
                  <a:pt x="6848474" y="1685925"/>
                </a:lnTo>
                <a:lnTo>
                  <a:pt x="6029325" y="1685925"/>
                </a:lnTo>
                <a:lnTo>
                  <a:pt x="6029325" y="4595813"/>
                </a:lnTo>
                <a:lnTo>
                  <a:pt x="6848474" y="4595813"/>
                </a:lnTo>
                <a:lnTo>
                  <a:pt x="6848474" y="6391274"/>
                </a:lnTo>
                <a:lnTo>
                  <a:pt x="0" y="6391274"/>
                </a:lnTo>
                <a:close/>
              </a:path>
            </a:pathLst>
          </a:custGeom>
        </p:spPr>
        <p:txBody>
          <a:bodyPr wrap="square" rtlCol="0">
            <a:noAutofit/>
          </a:bodyPr>
          <a:lstStyle>
            <a:lvl1pPr marL="0" indent="0" algn="ctr">
              <a:buNone/>
              <a:defRPr/>
            </a:lvl1pPr>
          </a:lstStyle>
          <a:p>
            <a:pPr rtl="0"/>
            <a:r>
              <a:rPr lang="de-DE" noProof="0"/>
              <a:t>Klicken, um ein Foto hinzuzufügen</a:t>
            </a:r>
          </a:p>
        </p:txBody>
      </p:sp>
      <p:sp>
        <p:nvSpPr>
          <p:cNvPr id="4" name="Datumsplatzhalter 3">
            <a:extLst>
              <a:ext uri="{FF2B5EF4-FFF2-40B4-BE49-F238E27FC236}">
                <a16:creationId xmlns:a16="http://schemas.microsoft.com/office/drawing/2014/main" id="{BE0C0B0C-9F99-4C31-993B-EB072ABAD206}"/>
              </a:ext>
            </a:extLst>
          </p:cNvPr>
          <p:cNvSpPr>
            <a:spLocks noGrp="1"/>
          </p:cNvSpPr>
          <p:nvPr>
            <p:ph type="dt" sz="half" idx="10"/>
          </p:nvPr>
        </p:nvSpPr>
        <p:spPr/>
        <p:txBody>
          <a:bodyPr rtlCol="0">
            <a:noAutofit/>
          </a:bodyPr>
          <a:lstStyle>
            <a:lvl1pPr>
              <a:defRPr>
                <a:solidFill>
                  <a:schemeClr val="accent1"/>
                </a:solidFill>
              </a:defRPr>
            </a:lvl1pPr>
          </a:lstStyle>
          <a:p>
            <a:pPr rtl="0"/>
            <a:r>
              <a:rPr lang="de-DE" noProof="0"/>
              <a:t>03.08.20XX</a:t>
            </a:r>
          </a:p>
        </p:txBody>
      </p:sp>
      <p:sp>
        <p:nvSpPr>
          <p:cNvPr id="5" name="Fußzeilenplatzhalter 4">
            <a:extLst>
              <a:ext uri="{FF2B5EF4-FFF2-40B4-BE49-F238E27FC236}">
                <a16:creationId xmlns:a16="http://schemas.microsoft.com/office/drawing/2014/main" id="{B632CDF4-F0E3-4D07-89C6-5ABCCDDD8726}"/>
              </a:ext>
            </a:extLst>
          </p:cNvPr>
          <p:cNvSpPr>
            <a:spLocks noGrp="1"/>
          </p:cNvSpPr>
          <p:nvPr>
            <p:ph type="ftr" sz="quarter" idx="11"/>
          </p:nvPr>
        </p:nvSpPr>
        <p:spPr/>
        <p:txBody>
          <a:bodyPr rtlCol="0">
            <a:noAutofit/>
          </a:bodyPr>
          <a:lstStyle>
            <a:lvl1pPr>
              <a:defRPr>
                <a:solidFill>
                  <a:schemeClr val="accent1"/>
                </a:solidFill>
              </a:defRPr>
            </a:lvl1pPr>
          </a:lstStyle>
          <a:p>
            <a:pPr rtl="0"/>
            <a:r>
              <a:rPr lang="de-DE" noProof="0"/>
              <a:t>VERKAUFSPRÄSENTATION</a:t>
            </a:r>
          </a:p>
        </p:txBody>
      </p:sp>
      <p:sp>
        <p:nvSpPr>
          <p:cNvPr id="6" name="Foliennummernplatzhalter 5">
            <a:extLst>
              <a:ext uri="{FF2B5EF4-FFF2-40B4-BE49-F238E27FC236}">
                <a16:creationId xmlns:a16="http://schemas.microsoft.com/office/drawing/2014/main" id="{645BDA5F-715E-4514-9476-437B3EB01335}"/>
              </a:ext>
            </a:extLst>
          </p:cNvPr>
          <p:cNvSpPr>
            <a:spLocks noGrp="1"/>
          </p:cNvSpPr>
          <p:nvPr>
            <p:ph type="sldNum" sz="quarter" idx="12"/>
          </p:nvPr>
        </p:nvSpPr>
        <p:spPr/>
        <p:txBody>
          <a:bodyPr rtlCol="0">
            <a:noAutofit/>
          </a:bodyPr>
          <a:lstStyle>
            <a:lvl1pPr>
              <a:defRPr>
                <a:solidFill>
                  <a:schemeClr val="accent1"/>
                </a:solidFill>
              </a:defRPr>
            </a:lvl1pPr>
          </a:lstStyle>
          <a:p>
            <a:pPr rtl="0"/>
            <a:fld id="{BF860B6F-2FE3-4DE6-9496-980E987E7466}" type="slidenum">
              <a:rPr lang="de-DE" noProof="0" smtClean="0"/>
              <a:pPr rtl="0"/>
              <a:t>‹Nr.›</a:t>
            </a:fld>
            <a:endParaRPr lang="de-DE" noProof="0"/>
          </a:p>
        </p:txBody>
      </p:sp>
      <p:sp>
        <p:nvSpPr>
          <p:cNvPr id="9" name="Textplatzhalter 8">
            <a:extLst>
              <a:ext uri="{FF2B5EF4-FFF2-40B4-BE49-F238E27FC236}">
                <a16:creationId xmlns:a16="http://schemas.microsoft.com/office/drawing/2014/main" id="{A9D38E0F-D52F-4777-9D68-D30CB3B8C8ED}"/>
              </a:ext>
            </a:extLst>
          </p:cNvPr>
          <p:cNvSpPr>
            <a:spLocks noGrp="1"/>
          </p:cNvSpPr>
          <p:nvPr>
            <p:ph type="body" sz="quarter" idx="14" hasCustomPrompt="1"/>
          </p:nvPr>
        </p:nvSpPr>
        <p:spPr>
          <a:xfrm>
            <a:off x="6524625" y="2624137"/>
            <a:ext cx="5172075" cy="2033588"/>
          </a:xfrm>
        </p:spPr>
        <p:txBody>
          <a:bodyPr rtlCol="0">
            <a:noAutofit/>
          </a:bodyPr>
          <a:lstStyle>
            <a:lvl1pPr marL="0" indent="0">
              <a:lnSpc>
                <a:spcPct val="125000"/>
              </a:lnSpc>
              <a:spcBef>
                <a:spcPts val="0"/>
              </a:spcBef>
              <a:buNone/>
              <a:defRPr sz="1600" spc="100" baseline="0">
                <a:solidFill>
                  <a:schemeClr val="bg1"/>
                </a:solidFill>
              </a:defRPr>
            </a:lvl1pPr>
          </a:lstStyle>
          <a:p>
            <a:pPr lvl="0" rtl="0"/>
            <a:r>
              <a:rPr lang="de-DE" noProof="0"/>
              <a:t>Klicken Sie, um Text hinzuzufügen.</a:t>
            </a:r>
          </a:p>
        </p:txBody>
      </p:sp>
      <p:sp>
        <p:nvSpPr>
          <p:cNvPr id="13" name="Titel 1">
            <a:extLst>
              <a:ext uri="{FF2B5EF4-FFF2-40B4-BE49-F238E27FC236}">
                <a16:creationId xmlns:a16="http://schemas.microsoft.com/office/drawing/2014/main" id="{1E083E92-8775-41F5-A992-0786A4081385}"/>
              </a:ext>
            </a:extLst>
          </p:cNvPr>
          <p:cNvSpPr>
            <a:spLocks noGrp="1"/>
          </p:cNvSpPr>
          <p:nvPr>
            <p:ph type="title" hasCustomPrompt="1"/>
          </p:nvPr>
        </p:nvSpPr>
        <p:spPr>
          <a:xfrm>
            <a:off x="7692272" y="671808"/>
            <a:ext cx="3661528" cy="639192"/>
          </a:xfrm>
        </p:spPr>
        <p:txBody>
          <a:bodyPr rtlCol="0"/>
          <a:lstStyle>
            <a:lvl1pPr algn="ctr">
              <a:defRPr/>
            </a:lvl1pPr>
          </a:lstStyle>
          <a:p>
            <a:pPr rtl="0"/>
            <a:r>
              <a:rPr lang="de-DE" noProof="0"/>
              <a:t>Titel durch Klicken hinzufügen</a:t>
            </a:r>
          </a:p>
        </p:txBody>
      </p:sp>
    </p:spTree>
    <p:extLst>
      <p:ext uri="{BB962C8B-B14F-4D97-AF65-F5344CB8AC3E}">
        <p14:creationId xmlns:p14="http://schemas.microsoft.com/office/powerpoint/2010/main" val="3276292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Zusammenfassun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0502A0C2-BC21-4E10-B50C-353B8CBD72F0}"/>
              </a:ext>
              <a:ext uri="{C183D7F6-B498-43B3-948B-1728B52AA6E4}">
                <adec:decorative xmlns:adec="http://schemas.microsoft.com/office/drawing/2017/decorative" val="1"/>
              </a:ext>
            </a:extLst>
          </p:cNvPr>
          <p:cNvSpPr/>
          <p:nvPr userDrawn="1"/>
        </p:nvSpPr>
        <p:spPr>
          <a:xfrm>
            <a:off x="514985" y="1057275"/>
            <a:ext cx="6015990" cy="3457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9" name="Bildplatzhalter 8">
            <a:extLst>
              <a:ext uri="{FF2B5EF4-FFF2-40B4-BE49-F238E27FC236}">
                <a16:creationId xmlns:a16="http://schemas.microsoft.com/office/drawing/2014/main" id="{7B548780-9B3B-47BB-AA7B-928FA50A6A04}"/>
              </a:ext>
            </a:extLst>
          </p:cNvPr>
          <p:cNvSpPr>
            <a:spLocks noGrp="1"/>
          </p:cNvSpPr>
          <p:nvPr>
            <p:ph type="pic" sz="quarter" idx="13" hasCustomPrompt="1"/>
          </p:nvPr>
        </p:nvSpPr>
        <p:spPr>
          <a:xfrm>
            <a:off x="0" y="1057275"/>
            <a:ext cx="12191999" cy="5295900"/>
          </a:xfrm>
          <a:custGeom>
            <a:avLst/>
            <a:gdLst>
              <a:gd name="connsiteX0" fmla="*/ 0 w 12191999"/>
              <a:gd name="connsiteY0" fmla="*/ 0 h 5295900"/>
              <a:gd name="connsiteX1" fmla="*/ 514985 w 12191999"/>
              <a:gd name="connsiteY1" fmla="*/ 0 h 5295900"/>
              <a:gd name="connsiteX2" fmla="*/ 514985 w 12191999"/>
              <a:gd name="connsiteY2" fmla="*/ 3457576 h 5295900"/>
              <a:gd name="connsiteX3" fmla="*/ 6530975 w 12191999"/>
              <a:gd name="connsiteY3" fmla="*/ 3457576 h 5295900"/>
              <a:gd name="connsiteX4" fmla="*/ 6530975 w 12191999"/>
              <a:gd name="connsiteY4" fmla="*/ 0 h 5295900"/>
              <a:gd name="connsiteX5" fmla="*/ 12191999 w 12191999"/>
              <a:gd name="connsiteY5" fmla="*/ 0 h 5295900"/>
              <a:gd name="connsiteX6" fmla="*/ 12191999 w 12191999"/>
              <a:gd name="connsiteY6" fmla="*/ 5295900 h 5295900"/>
              <a:gd name="connsiteX7" fmla="*/ 0 w 12191999"/>
              <a:gd name="connsiteY7" fmla="*/ 52959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5295900">
                <a:moveTo>
                  <a:pt x="0" y="0"/>
                </a:moveTo>
                <a:lnTo>
                  <a:pt x="514985" y="0"/>
                </a:lnTo>
                <a:lnTo>
                  <a:pt x="514985" y="3457576"/>
                </a:lnTo>
                <a:lnTo>
                  <a:pt x="6530975" y="3457576"/>
                </a:lnTo>
                <a:lnTo>
                  <a:pt x="6530975" y="0"/>
                </a:lnTo>
                <a:lnTo>
                  <a:pt x="12191999" y="0"/>
                </a:lnTo>
                <a:lnTo>
                  <a:pt x="12191999" y="5295900"/>
                </a:lnTo>
                <a:lnTo>
                  <a:pt x="0" y="5295900"/>
                </a:lnTo>
                <a:close/>
              </a:path>
            </a:pathLst>
          </a:custGeom>
        </p:spPr>
        <p:txBody>
          <a:bodyPr wrap="square" rtlCol="0">
            <a:noAutofit/>
          </a:bodyPr>
          <a:lstStyle>
            <a:lvl1pPr marL="0" indent="0" algn="ctr">
              <a:buNone/>
              <a:defRPr/>
            </a:lvl1pPr>
          </a:lstStyle>
          <a:p>
            <a:pPr rtl="0"/>
            <a:r>
              <a:rPr lang="de-DE" noProof="0"/>
              <a:t>Klicken, um ein Foto hinzuzufügen</a:t>
            </a:r>
          </a:p>
        </p:txBody>
      </p:sp>
      <p:sp>
        <p:nvSpPr>
          <p:cNvPr id="3" name="Datumsplatzhalter 2">
            <a:extLst>
              <a:ext uri="{FF2B5EF4-FFF2-40B4-BE49-F238E27FC236}">
                <a16:creationId xmlns:a16="http://schemas.microsoft.com/office/drawing/2014/main" id="{AB2958E2-130A-401C-B53D-DCC769627964}"/>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E7178FE4-D7D1-40CE-9190-C68702FEDCDB}"/>
              </a:ext>
            </a:extLst>
          </p:cNvPr>
          <p:cNvSpPr>
            <a:spLocks noGrp="1"/>
          </p:cNvSpPr>
          <p:nvPr>
            <p:ph type="ftr" sz="quarter" idx="11"/>
          </p:nvPr>
        </p:nvSpPr>
        <p:spPr/>
        <p:txBody>
          <a:bodyPr rtlCol="0">
            <a:noAutofit/>
          </a:bodyPr>
          <a:lstStyle/>
          <a:p>
            <a:pPr rtl="0"/>
            <a:r>
              <a:rPr lang="de-DE" noProof="0"/>
              <a:t>VERKAUFSPRÄSENTATION</a:t>
            </a:r>
          </a:p>
        </p:txBody>
      </p:sp>
      <p:sp>
        <p:nvSpPr>
          <p:cNvPr id="5" name="Foliennummernplatzhalter 4">
            <a:extLst>
              <a:ext uri="{FF2B5EF4-FFF2-40B4-BE49-F238E27FC236}">
                <a16:creationId xmlns:a16="http://schemas.microsoft.com/office/drawing/2014/main" id="{F4AC4996-95A4-4EC0-BF6E-7C2FACB7C895}"/>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7" name="Textplatzhalter 10">
            <a:extLst>
              <a:ext uri="{FF2B5EF4-FFF2-40B4-BE49-F238E27FC236}">
                <a16:creationId xmlns:a16="http://schemas.microsoft.com/office/drawing/2014/main" id="{6332CD16-89CC-43FA-B7BF-06786B464846}"/>
              </a:ext>
            </a:extLst>
          </p:cNvPr>
          <p:cNvSpPr>
            <a:spLocks noGrp="1"/>
          </p:cNvSpPr>
          <p:nvPr>
            <p:ph type="body" sz="quarter" idx="16" hasCustomPrompt="1"/>
          </p:nvPr>
        </p:nvSpPr>
        <p:spPr>
          <a:xfrm>
            <a:off x="926354" y="1547271"/>
            <a:ext cx="5172932" cy="2581276"/>
          </a:xfrm>
          <a:prstGeom prst="rect">
            <a:avLst/>
          </a:prstGeom>
        </p:spPr>
        <p:txBody>
          <a:bodyPr rtlCol="0" anchor="t">
            <a:noAutofit/>
          </a:bodyPr>
          <a:lstStyle>
            <a:lvl1pPr marL="0" indent="0" algn="l">
              <a:lnSpc>
                <a:spcPct val="125000"/>
              </a:lnSpc>
              <a:spcBef>
                <a:spcPts val="0"/>
              </a:spcBef>
              <a:buNone/>
              <a:defRPr sz="1600" cap="none" spc="100" baseline="0">
                <a:solidFill>
                  <a:schemeClr val="accent1"/>
                </a:solidFill>
                <a:latin typeface="+mn-lt"/>
              </a:defRPr>
            </a:lvl1pPr>
          </a:lstStyle>
          <a:p>
            <a:pPr lvl="0" rtl="0"/>
            <a:r>
              <a:rPr lang="de-DE" noProof="0"/>
              <a:t>Klicken Sie, um Text hinzuzufügen.</a:t>
            </a:r>
          </a:p>
        </p:txBody>
      </p:sp>
      <p:sp>
        <p:nvSpPr>
          <p:cNvPr id="12" name="Titel 1">
            <a:extLst>
              <a:ext uri="{FF2B5EF4-FFF2-40B4-BE49-F238E27FC236}">
                <a16:creationId xmlns:a16="http://schemas.microsoft.com/office/drawing/2014/main" id="{127734DB-D9FF-4945-91EF-DB146D8348E3}"/>
              </a:ext>
            </a:extLst>
          </p:cNvPr>
          <p:cNvSpPr>
            <a:spLocks noGrp="1"/>
          </p:cNvSpPr>
          <p:nvPr>
            <p:ph type="title" hasCustomPrompt="1"/>
          </p:nvPr>
        </p:nvSpPr>
        <p:spPr>
          <a:xfrm>
            <a:off x="3082250" y="762308"/>
            <a:ext cx="5783657" cy="665965"/>
          </a:xfrm>
        </p:spPr>
        <p:txBody>
          <a:bodyPr rtlCol="0"/>
          <a:lstStyle>
            <a:lvl1pPr algn="l">
              <a:defRPr/>
            </a:lvl1pPr>
          </a:lstStyle>
          <a:p>
            <a:pPr rtl="0"/>
            <a:r>
              <a:rPr lang="de-DE" noProof="0"/>
              <a:t>Titel durch Klicken hinzufügen</a:t>
            </a:r>
          </a:p>
        </p:txBody>
      </p:sp>
    </p:spTree>
    <p:extLst>
      <p:ext uri="{BB962C8B-B14F-4D97-AF65-F5344CB8AC3E}">
        <p14:creationId xmlns:p14="http://schemas.microsoft.com/office/powerpoint/2010/main" val="17969904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elen Dank">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2FB6A2A-F24A-4E64-A207-404C8CC76697}"/>
              </a:ext>
              <a:ext uri="{C183D7F6-B498-43B3-948B-1728B52AA6E4}">
                <adec:decorative xmlns:adec="http://schemas.microsoft.com/office/drawing/2017/decorative" val="1"/>
              </a:ext>
            </a:extLst>
          </p:cNvPr>
          <p:cNvSpPr/>
          <p:nvPr userDrawn="1"/>
        </p:nvSpPr>
        <p:spPr>
          <a:xfrm>
            <a:off x="8610600" y="2132410"/>
            <a:ext cx="3581400" cy="23169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3" name="Datumsplatzhalter 2">
            <a:extLst>
              <a:ext uri="{FF2B5EF4-FFF2-40B4-BE49-F238E27FC236}">
                <a16:creationId xmlns:a16="http://schemas.microsoft.com/office/drawing/2014/main" id="{129E19EA-E986-4004-8C5B-712009E7877E}"/>
              </a:ext>
            </a:extLst>
          </p:cNvPr>
          <p:cNvSpPr>
            <a:spLocks noGrp="1"/>
          </p:cNvSpPr>
          <p:nvPr>
            <p:ph type="dt" sz="half" idx="10"/>
          </p:nvPr>
        </p:nvSpPr>
        <p:spPr/>
        <p:txBody>
          <a:bodyPr rtlCol="0">
            <a:noAutofit/>
          </a:bodyPr>
          <a:lstStyle/>
          <a:p>
            <a:pPr rtl="0"/>
            <a:r>
              <a:rPr lang="de-DE" noProof="0"/>
              <a:t>03.08.20XX</a:t>
            </a:r>
          </a:p>
        </p:txBody>
      </p:sp>
      <p:sp>
        <p:nvSpPr>
          <p:cNvPr id="4" name="Fußzeilenplatzhalter 3">
            <a:extLst>
              <a:ext uri="{FF2B5EF4-FFF2-40B4-BE49-F238E27FC236}">
                <a16:creationId xmlns:a16="http://schemas.microsoft.com/office/drawing/2014/main" id="{13512B16-8A8E-4099-ACE3-946220C6323F}"/>
              </a:ext>
            </a:extLst>
          </p:cNvPr>
          <p:cNvSpPr>
            <a:spLocks noGrp="1"/>
          </p:cNvSpPr>
          <p:nvPr>
            <p:ph type="ftr" sz="quarter" idx="11"/>
          </p:nvPr>
        </p:nvSpPr>
        <p:spPr/>
        <p:txBody>
          <a:bodyPr rtlCol="0">
            <a:noAutofit/>
          </a:bodyPr>
          <a:lstStyle>
            <a:lvl1pPr>
              <a:defRPr>
                <a:solidFill>
                  <a:schemeClr val="accent1"/>
                </a:solidFill>
              </a:defRPr>
            </a:lvl1pPr>
          </a:lstStyle>
          <a:p>
            <a:pPr rtl="0"/>
            <a:r>
              <a:rPr lang="de-DE" noProof="0"/>
              <a:t>VERKAUFSPRÄSENTATION</a:t>
            </a:r>
          </a:p>
        </p:txBody>
      </p:sp>
      <p:sp>
        <p:nvSpPr>
          <p:cNvPr id="5" name="Foliennummernplatzhalter 4">
            <a:extLst>
              <a:ext uri="{FF2B5EF4-FFF2-40B4-BE49-F238E27FC236}">
                <a16:creationId xmlns:a16="http://schemas.microsoft.com/office/drawing/2014/main" id="{77D8AF2A-C932-41B3-957E-9888020CD9C9}"/>
              </a:ext>
            </a:extLst>
          </p:cNvPr>
          <p:cNvSpPr>
            <a:spLocks noGrp="1"/>
          </p:cNvSpPr>
          <p:nvPr>
            <p:ph type="sldNum" sz="quarter" idx="12"/>
          </p:nvPr>
        </p:nvSpPr>
        <p:spPr/>
        <p:txBody>
          <a:bodyPr rtlCol="0">
            <a:noAutofit/>
          </a:bodyPr>
          <a:lstStyle/>
          <a:p>
            <a:pPr rtl="0"/>
            <a:fld id="{BF860B6F-2FE3-4DE6-9496-980E987E7466}" type="slidenum">
              <a:rPr lang="de-DE" noProof="0" smtClean="0"/>
              <a:pPr rtl="0"/>
              <a:t>‹Nr.›</a:t>
            </a:fld>
            <a:endParaRPr lang="de-DE" noProof="0"/>
          </a:p>
        </p:txBody>
      </p:sp>
      <p:sp>
        <p:nvSpPr>
          <p:cNvPr id="9" name="Bildplatzhalter 8">
            <a:extLst>
              <a:ext uri="{FF2B5EF4-FFF2-40B4-BE49-F238E27FC236}">
                <a16:creationId xmlns:a16="http://schemas.microsoft.com/office/drawing/2014/main" id="{47D0C286-3FF6-4839-AE38-6F404BF05601}"/>
              </a:ext>
            </a:extLst>
          </p:cNvPr>
          <p:cNvSpPr>
            <a:spLocks noGrp="1"/>
          </p:cNvSpPr>
          <p:nvPr>
            <p:ph type="pic" sz="quarter" idx="13" hasCustomPrompt="1"/>
          </p:nvPr>
        </p:nvSpPr>
        <p:spPr>
          <a:xfrm flipH="1">
            <a:off x="1809750" y="466725"/>
            <a:ext cx="7834312" cy="5924550"/>
          </a:xfrm>
          <a:custGeom>
            <a:avLst/>
            <a:gdLst>
              <a:gd name="connsiteX0" fmla="*/ 7834312 w 7834312"/>
              <a:gd name="connsiteY0" fmla="*/ 0 h 5924550"/>
              <a:gd name="connsiteX1" fmla="*/ 0 w 7834312"/>
              <a:gd name="connsiteY1" fmla="*/ 0 h 5924550"/>
              <a:gd name="connsiteX2" fmla="*/ 0 w 7834312"/>
              <a:gd name="connsiteY2" fmla="*/ 1665685 h 5924550"/>
              <a:gd name="connsiteX3" fmla="*/ 1033462 w 7834312"/>
              <a:gd name="connsiteY3" fmla="*/ 1665685 h 5924550"/>
              <a:gd name="connsiteX4" fmla="*/ 1033462 w 7834312"/>
              <a:gd name="connsiteY4" fmla="*/ 3982640 h 5924550"/>
              <a:gd name="connsiteX5" fmla="*/ 0 w 7834312"/>
              <a:gd name="connsiteY5" fmla="*/ 3982640 h 5924550"/>
              <a:gd name="connsiteX6" fmla="*/ 0 w 7834312"/>
              <a:gd name="connsiteY6" fmla="*/ 5924550 h 5924550"/>
              <a:gd name="connsiteX7" fmla="*/ 7834312 w 7834312"/>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34312" h="5924550">
                <a:moveTo>
                  <a:pt x="7834312" y="0"/>
                </a:moveTo>
                <a:lnTo>
                  <a:pt x="0" y="0"/>
                </a:lnTo>
                <a:lnTo>
                  <a:pt x="0" y="1665685"/>
                </a:lnTo>
                <a:lnTo>
                  <a:pt x="1033462" y="1665685"/>
                </a:lnTo>
                <a:lnTo>
                  <a:pt x="1033462" y="3982640"/>
                </a:lnTo>
                <a:lnTo>
                  <a:pt x="0" y="3982640"/>
                </a:lnTo>
                <a:lnTo>
                  <a:pt x="0" y="5924550"/>
                </a:lnTo>
                <a:lnTo>
                  <a:pt x="7834312" y="5924550"/>
                </a:lnTo>
                <a:close/>
              </a:path>
            </a:pathLst>
          </a:custGeom>
        </p:spPr>
        <p:txBody>
          <a:bodyPr wrap="square" rtlCol="0">
            <a:noAutofit/>
          </a:bodyPr>
          <a:lstStyle>
            <a:lvl1pPr marL="0" indent="0" algn="ctr">
              <a:buNone/>
              <a:defRPr/>
            </a:lvl1pPr>
          </a:lstStyle>
          <a:p>
            <a:pPr rtl="0"/>
            <a:r>
              <a:rPr lang="de-DE" noProof="0"/>
              <a:t>Zum Hinzufügen eines Fotos hier klicken</a:t>
            </a:r>
          </a:p>
        </p:txBody>
      </p:sp>
      <p:sp>
        <p:nvSpPr>
          <p:cNvPr id="17" name="Textplatzhalter 10">
            <a:extLst>
              <a:ext uri="{FF2B5EF4-FFF2-40B4-BE49-F238E27FC236}">
                <a16:creationId xmlns:a16="http://schemas.microsoft.com/office/drawing/2014/main" id="{88038514-112A-4AE2-BA52-286C38492F8D}"/>
              </a:ext>
            </a:extLst>
          </p:cNvPr>
          <p:cNvSpPr>
            <a:spLocks noGrp="1"/>
          </p:cNvSpPr>
          <p:nvPr>
            <p:ph type="body" sz="quarter" idx="16" hasCustomPrompt="1"/>
          </p:nvPr>
        </p:nvSpPr>
        <p:spPr>
          <a:xfrm>
            <a:off x="9210675" y="2579352"/>
            <a:ext cx="2381250" cy="1423068"/>
          </a:xfrm>
          <a:prstGeom prst="rect">
            <a:avLst/>
          </a:prstGeom>
        </p:spPr>
        <p:txBody>
          <a:bodyPr rtlCol="0" anchor="t">
            <a:noAutofit/>
          </a:bodyPr>
          <a:lstStyle>
            <a:lvl1pPr marL="0" indent="0" algn="l">
              <a:lnSpc>
                <a:spcPct val="125000"/>
              </a:lnSpc>
              <a:spcBef>
                <a:spcPts val="0"/>
              </a:spcBef>
              <a:buNone/>
              <a:defRPr sz="1600" cap="none" spc="100" baseline="0">
                <a:solidFill>
                  <a:schemeClr val="accent6"/>
                </a:solidFill>
                <a:latin typeface="+mn-lt"/>
              </a:defRPr>
            </a:lvl1pPr>
          </a:lstStyle>
          <a:p>
            <a:pPr lvl="0" rtl="0"/>
            <a:r>
              <a:rPr lang="de-DE" noProof="0"/>
              <a:t>Klicken Sie, um Text hinzuzufügen.</a:t>
            </a:r>
          </a:p>
        </p:txBody>
      </p:sp>
      <p:sp>
        <p:nvSpPr>
          <p:cNvPr id="11" name="Titel 1">
            <a:extLst>
              <a:ext uri="{FF2B5EF4-FFF2-40B4-BE49-F238E27FC236}">
                <a16:creationId xmlns:a16="http://schemas.microsoft.com/office/drawing/2014/main" id="{9C27393D-ACFC-4AC9-93A3-FE24F0D12E57}"/>
              </a:ext>
            </a:extLst>
          </p:cNvPr>
          <p:cNvSpPr>
            <a:spLocks noGrp="1"/>
          </p:cNvSpPr>
          <p:nvPr>
            <p:ph type="title" hasCustomPrompt="1"/>
          </p:nvPr>
        </p:nvSpPr>
        <p:spPr>
          <a:xfrm rot="16200000">
            <a:off x="-1129259" y="3009387"/>
            <a:ext cx="4138612" cy="562995"/>
          </a:xfrm>
        </p:spPr>
        <p:txBody>
          <a:bodyPr rtlCol="0"/>
          <a:lstStyle>
            <a:lvl1pPr algn="ctr">
              <a:defRPr/>
            </a:lvl1pPr>
          </a:lstStyle>
          <a:p>
            <a:pPr rtl="0"/>
            <a:r>
              <a:rPr lang="de-DE" noProof="0"/>
              <a:t>Titel durch Klicken hinzufügen</a:t>
            </a:r>
          </a:p>
        </p:txBody>
      </p:sp>
    </p:spTree>
    <p:extLst>
      <p:ext uri="{BB962C8B-B14F-4D97-AF65-F5344CB8AC3E}">
        <p14:creationId xmlns:p14="http://schemas.microsoft.com/office/powerpoint/2010/main" val="1016349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185760CB-267C-4B96-8D93-EA775230543A}"/>
              </a:ext>
            </a:extLst>
          </p:cNvPr>
          <p:cNvSpPr>
            <a:spLocks noGrp="1"/>
          </p:cNvSpPr>
          <p:nvPr>
            <p:ph type="dt" sz="half" idx="10"/>
          </p:nvPr>
        </p:nvSpPr>
        <p:spPr/>
        <p:txBody>
          <a:bodyPr rtlCol="0">
            <a:noAutofit/>
          </a:bodyPr>
          <a:lstStyle/>
          <a:p>
            <a:pPr rtl="0"/>
            <a:r>
              <a:rPr lang="de-DE" noProof="0"/>
              <a:t>03.08.20XX</a:t>
            </a:r>
          </a:p>
        </p:txBody>
      </p:sp>
      <p:sp>
        <p:nvSpPr>
          <p:cNvPr id="5" name="Fußzeilenplatzhalter 4">
            <a:extLst>
              <a:ext uri="{FF2B5EF4-FFF2-40B4-BE49-F238E27FC236}">
                <a16:creationId xmlns:a16="http://schemas.microsoft.com/office/drawing/2014/main" id="{0D5F8915-ABFD-4CAE-AC61-1E1B2B1C6F04}"/>
              </a:ext>
            </a:extLst>
          </p:cNvPr>
          <p:cNvSpPr>
            <a:spLocks noGrp="1"/>
          </p:cNvSpPr>
          <p:nvPr>
            <p:ph type="ftr" sz="quarter" idx="11"/>
          </p:nvPr>
        </p:nvSpPr>
        <p:spPr/>
        <p:txBody>
          <a:bodyPr rtlCol="0">
            <a:noAutofit/>
          </a:bodyPr>
          <a:lstStyle/>
          <a:p>
            <a:pPr rtl="0"/>
            <a:r>
              <a:rPr lang="de-DE" noProof="0"/>
              <a:t>VERKAUFSPRÄSENTATION</a:t>
            </a:r>
          </a:p>
        </p:txBody>
      </p:sp>
      <p:sp>
        <p:nvSpPr>
          <p:cNvPr id="6" name="Foliennummernplatzhalter 5">
            <a:extLst>
              <a:ext uri="{FF2B5EF4-FFF2-40B4-BE49-F238E27FC236}">
                <a16:creationId xmlns:a16="http://schemas.microsoft.com/office/drawing/2014/main" id="{27F7218A-692D-4EB0-817E-60AFD432FC84}"/>
              </a:ext>
            </a:extLst>
          </p:cNvPr>
          <p:cNvSpPr>
            <a:spLocks noGrp="1"/>
          </p:cNvSpPr>
          <p:nvPr>
            <p:ph type="sldNum" sz="quarter" idx="12"/>
          </p:nvPr>
        </p:nvSpPr>
        <p:spPr/>
        <p:txBody>
          <a:bodyPr rtlCol="0">
            <a:noAutofit/>
          </a:bodyPr>
          <a:lstStyle/>
          <a:p>
            <a:pPr rtl="0"/>
            <a:fld id="{BF860B6F-2FE3-4DE6-9496-980E987E7466}" type="slidenum">
              <a:rPr lang="de-DE" noProof="0" smtClean="0"/>
              <a:t>‹Nr.›</a:t>
            </a:fld>
            <a:endParaRPr lang="de-DE" noProof="0"/>
          </a:p>
        </p:txBody>
      </p:sp>
      <p:sp>
        <p:nvSpPr>
          <p:cNvPr id="9" name="Textplatzhalter 10">
            <a:extLst>
              <a:ext uri="{FF2B5EF4-FFF2-40B4-BE49-F238E27FC236}">
                <a16:creationId xmlns:a16="http://schemas.microsoft.com/office/drawing/2014/main" id="{D5A4AB60-E1AB-4239-BFC7-C10A235B18E0}"/>
              </a:ext>
            </a:extLst>
          </p:cNvPr>
          <p:cNvSpPr>
            <a:spLocks noGrp="1"/>
          </p:cNvSpPr>
          <p:nvPr>
            <p:ph type="body" sz="quarter" idx="13" hasCustomPrompt="1"/>
          </p:nvPr>
        </p:nvSpPr>
        <p:spPr>
          <a:xfrm>
            <a:off x="838200" y="2700899"/>
            <a:ext cx="3281555" cy="1472693"/>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0" name="Textplatzhalter 10">
            <a:extLst>
              <a:ext uri="{FF2B5EF4-FFF2-40B4-BE49-F238E27FC236}">
                <a16:creationId xmlns:a16="http://schemas.microsoft.com/office/drawing/2014/main" id="{53300DCB-9114-4ADF-8664-EFDD2C7A6E6A}"/>
              </a:ext>
            </a:extLst>
          </p:cNvPr>
          <p:cNvSpPr>
            <a:spLocks noGrp="1"/>
          </p:cNvSpPr>
          <p:nvPr>
            <p:ph type="body" sz="quarter" idx="17" hasCustomPrompt="1"/>
          </p:nvPr>
        </p:nvSpPr>
        <p:spPr>
          <a:xfrm>
            <a:off x="838200" y="2321396"/>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1" name="Textplatzhalter 10">
            <a:extLst>
              <a:ext uri="{FF2B5EF4-FFF2-40B4-BE49-F238E27FC236}">
                <a16:creationId xmlns:a16="http://schemas.microsoft.com/office/drawing/2014/main" id="{6B69E913-93AE-4878-BA45-C2A83F5ACE30}"/>
              </a:ext>
            </a:extLst>
          </p:cNvPr>
          <p:cNvSpPr>
            <a:spLocks noGrp="1"/>
          </p:cNvSpPr>
          <p:nvPr>
            <p:ph type="body" sz="quarter" idx="22" hasCustomPrompt="1"/>
          </p:nvPr>
        </p:nvSpPr>
        <p:spPr>
          <a:xfrm>
            <a:off x="838200" y="4683183"/>
            <a:ext cx="3281555" cy="1067648"/>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2" name="Textplatzhalter 10">
            <a:extLst>
              <a:ext uri="{FF2B5EF4-FFF2-40B4-BE49-F238E27FC236}">
                <a16:creationId xmlns:a16="http://schemas.microsoft.com/office/drawing/2014/main" id="{EF306DC8-5642-4A13-B67A-9BF5A74DB8BB}"/>
              </a:ext>
            </a:extLst>
          </p:cNvPr>
          <p:cNvSpPr>
            <a:spLocks noGrp="1"/>
          </p:cNvSpPr>
          <p:nvPr>
            <p:ph type="body" sz="quarter" idx="23" hasCustomPrompt="1"/>
          </p:nvPr>
        </p:nvSpPr>
        <p:spPr>
          <a:xfrm>
            <a:off x="838200" y="4303679"/>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3" name="Textplatzhalter 10">
            <a:extLst>
              <a:ext uri="{FF2B5EF4-FFF2-40B4-BE49-F238E27FC236}">
                <a16:creationId xmlns:a16="http://schemas.microsoft.com/office/drawing/2014/main" id="{CC0CA179-9852-4BA8-8E7D-8C5F43775EA9}"/>
              </a:ext>
            </a:extLst>
          </p:cNvPr>
          <p:cNvSpPr>
            <a:spLocks noGrp="1"/>
          </p:cNvSpPr>
          <p:nvPr>
            <p:ph type="body" sz="quarter" idx="24" hasCustomPrompt="1"/>
          </p:nvPr>
        </p:nvSpPr>
        <p:spPr>
          <a:xfrm>
            <a:off x="4465159" y="2715236"/>
            <a:ext cx="3281555" cy="1472693"/>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4" name="Textplatzhalter 10">
            <a:extLst>
              <a:ext uri="{FF2B5EF4-FFF2-40B4-BE49-F238E27FC236}">
                <a16:creationId xmlns:a16="http://schemas.microsoft.com/office/drawing/2014/main" id="{651735A5-9931-4467-9BBD-D622219F38F6}"/>
              </a:ext>
            </a:extLst>
          </p:cNvPr>
          <p:cNvSpPr>
            <a:spLocks noGrp="1"/>
          </p:cNvSpPr>
          <p:nvPr>
            <p:ph type="body" sz="quarter" idx="25" hasCustomPrompt="1"/>
          </p:nvPr>
        </p:nvSpPr>
        <p:spPr>
          <a:xfrm>
            <a:off x="4465159" y="2335733"/>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5" name="Textplatzhalter 10">
            <a:extLst>
              <a:ext uri="{FF2B5EF4-FFF2-40B4-BE49-F238E27FC236}">
                <a16:creationId xmlns:a16="http://schemas.microsoft.com/office/drawing/2014/main" id="{75467CBB-A84A-4371-9C2F-3BD7181223E8}"/>
              </a:ext>
            </a:extLst>
          </p:cNvPr>
          <p:cNvSpPr>
            <a:spLocks noGrp="1"/>
          </p:cNvSpPr>
          <p:nvPr>
            <p:ph type="body" sz="quarter" idx="26" hasCustomPrompt="1"/>
          </p:nvPr>
        </p:nvSpPr>
        <p:spPr>
          <a:xfrm>
            <a:off x="4465159" y="4697520"/>
            <a:ext cx="3281555" cy="1067648"/>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6" name="Textplatzhalter 10">
            <a:extLst>
              <a:ext uri="{FF2B5EF4-FFF2-40B4-BE49-F238E27FC236}">
                <a16:creationId xmlns:a16="http://schemas.microsoft.com/office/drawing/2014/main" id="{5E96B9F0-428C-454F-A050-D0D8E8714281}"/>
              </a:ext>
            </a:extLst>
          </p:cNvPr>
          <p:cNvSpPr>
            <a:spLocks noGrp="1"/>
          </p:cNvSpPr>
          <p:nvPr>
            <p:ph type="body" sz="quarter" idx="27" hasCustomPrompt="1"/>
          </p:nvPr>
        </p:nvSpPr>
        <p:spPr>
          <a:xfrm>
            <a:off x="4465159" y="4318016"/>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7" name="Textplatzhalter 10">
            <a:extLst>
              <a:ext uri="{FF2B5EF4-FFF2-40B4-BE49-F238E27FC236}">
                <a16:creationId xmlns:a16="http://schemas.microsoft.com/office/drawing/2014/main" id="{DBEB11F1-0872-4500-8CBB-63D9F6BBAF00}"/>
              </a:ext>
            </a:extLst>
          </p:cNvPr>
          <p:cNvSpPr>
            <a:spLocks noGrp="1"/>
          </p:cNvSpPr>
          <p:nvPr>
            <p:ph type="body" sz="quarter" idx="28" hasCustomPrompt="1"/>
          </p:nvPr>
        </p:nvSpPr>
        <p:spPr>
          <a:xfrm>
            <a:off x="8089832" y="2715236"/>
            <a:ext cx="3281555" cy="1472693"/>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8" name="Textplatzhalter 10">
            <a:extLst>
              <a:ext uri="{FF2B5EF4-FFF2-40B4-BE49-F238E27FC236}">
                <a16:creationId xmlns:a16="http://schemas.microsoft.com/office/drawing/2014/main" id="{1D1E8BAA-941F-4D25-92A6-7E9A2C3664CD}"/>
              </a:ext>
            </a:extLst>
          </p:cNvPr>
          <p:cNvSpPr>
            <a:spLocks noGrp="1"/>
          </p:cNvSpPr>
          <p:nvPr>
            <p:ph type="body" sz="quarter" idx="29" hasCustomPrompt="1"/>
          </p:nvPr>
        </p:nvSpPr>
        <p:spPr>
          <a:xfrm>
            <a:off x="8089832" y="2335733"/>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9" name="Rechteck 18">
            <a:extLst>
              <a:ext uri="{FF2B5EF4-FFF2-40B4-BE49-F238E27FC236}">
                <a16:creationId xmlns:a16="http://schemas.microsoft.com/office/drawing/2014/main" id="{9A7E5E59-1A85-4D6C-9DFC-E288DD5ABE98}"/>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2" name="Titel 1">
            <a:extLst>
              <a:ext uri="{FF2B5EF4-FFF2-40B4-BE49-F238E27FC236}">
                <a16:creationId xmlns:a16="http://schemas.microsoft.com/office/drawing/2014/main" id="{E67B2D7D-08A6-4C69-B43C-2288E5BBDAEA}"/>
              </a:ext>
            </a:extLst>
          </p:cNvPr>
          <p:cNvSpPr>
            <a:spLocks noGrp="1"/>
          </p:cNvSpPr>
          <p:nvPr>
            <p:ph type="title" hasCustomPrompt="1"/>
          </p:nvPr>
        </p:nvSpPr>
        <p:spPr>
          <a:xfrm>
            <a:off x="2891574" y="658420"/>
            <a:ext cx="6408851" cy="665965"/>
          </a:xfrm>
        </p:spPr>
        <p:txBody>
          <a:bodyPr rtlCol="0"/>
          <a:lstStyle>
            <a:lvl1pPr algn="r">
              <a:defRPr/>
            </a:lvl1pPr>
          </a:lstStyle>
          <a:p>
            <a:pPr rtl="0"/>
            <a:r>
              <a:rPr lang="de-DE" noProof="0"/>
              <a:t>Titel durch Klicken hinzufügen</a:t>
            </a:r>
          </a:p>
        </p:txBody>
      </p:sp>
    </p:spTree>
    <p:extLst>
      <p:ext uri="{BB962C8B-B14F-4D97-AF65-F5344CB8AC3E}">
        <p14:creationId xmlns:p14="http://schemas.microsoft.com/office/powerpoint/2010/main" val="256917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ösung">
    <p:spTree>
      <p:nvGrpSpPr>
        <p:cNvPr id="1" name=""/>
        <p:cNvGrpSpPr/>
        <p:nvPr/>
      </p:nvGrpSpPr>
      <p:grpSpPr>
        <a:xfrm>
          <a:off x="0" y="0"/>
          <a:ext cx="0" cy="0"/>
          <a:chOff x="0" y="0"/>
          <a:chExt cx="0" cy="0"/>
        </a:xfrm>
      </p:grpSpPr>
      <p:sp>
        <p:nvSpPr>
          <p:cNvPr id="25" name="Rechteck 24">
            <a:extLst>
              <a:ext uri="{FF2B5EF4-FFF2-40B4-BE49-F238E27FC236}">
                <a16:creationId xmlns:a16="http://schemas.microsoft.com/office/drawing/2014/main" id="{DCFDE121-67A1-407B-A6E2-D5B255A4F712}"/>
              </a:ext>
            </a:extLst>
          </p:cNvPr>
          <p:cNvSpPr/>
          <p:nvPr userDrawn="1"/>
        </p:nvSpPr>
        <p:spPr>
          <a:xfrm>
            <a:off x="1282168"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2" name="Titel 1">
            <a:extLst>
              <a:ext uri="{FF2B5EF4-FFF2-40B4-BE49-F238E27FC236}">
                <a16:creationId xmlns:a16="http://schemas.microsoft.com/office/drawing/2014/main" id="{F45C2B05-C32D-4F66-8BDA-0F4824844CE9}"/>
              </a:ext>
            </a:extLst>
          </p:cNvPr>
          <p:cNvSpPr>
            <a:spLocks noGrp="1"/>
          </p:cNvSpPr>
          <p:nvPr>
            <p:ph type="title" hasCustomPrompt="1"/>
          </p:nvPr>
        </p:nvSpPr>
        <p:spPr>
          <a:xfrm rot="16200000">
            <a:off x="575672" y="4121035"/>
            <a:ext cx="3337712" cy="639195"/>
          </a:xfrm>
        </p:spPr>
        <p:txBody>
          <a:bodyPr rtlCol="0"/>
          <a:lstStyle>
            <a:lvl1pPr algn="r">
              <a:defRPr/>
            </a:lvl1pPr>
          </a:lstStyle>
          <a:p>
            <a:pPr rtl="0"/>
            <a:r>
              <a:rPr lang="de-DE" noProof="0"/>
              <a:t>Titel durch Klicken hinzufügen</a:t>
            </a:r>
          </a:p>
        </p:txBody>
      </p:sp>
      <p:sp>
        <p:nvSpPr>
          <p:cNvPr id="4" name="Bildplatzhalter 3">
            <a:extLst>
              <a:ext uri="{FF2B5EF4-FFF2-40B4-BE49-F238E27FC236}">
                <a16:creationId xmlns:a16="http://schemas.microsoft.com/office/drawing/2014/main" id="{67AE0851-B0C9-475B-8AD9-7C6A141FDDE0}"/>
              </a:ext>
            </a:extLst>
          </p:cNvPr>
          <p:cNvSpPr>
            <a:spLocks noGrp="1"/>
          </p:cNvSpPr>
          <p:nvPr>
            <p:ph type="pic" sz="quarter" idx="21"/>
          </p:nvPr>
        </p:nvSpPr>
        <p:spPr>
          <a:xfrm>
            <a:off x="4414645" y="758825"/>
            <a:ext cx="599148" cy="600075"/>
          </a:xfrm>
        </p:spPr>
        <p:txBody>
          <a:bodyPr rtlCol="0" anchor="ctr"/>
          <a:lstStyle>
            <a:lvl1pPr marL="0" indent="0" algn="ctr">
              <a:buNone/>
              <a:defRPr sz="1000"/>
            </a:lvl1pPr>
          </a:lstStyle>
          <a:p>
            <a:pPr rtl="0"/>
            <a:endParaRPr lang="de-DE" noProof="0"/>
          </a:p>
        </p:txBody>
      </p:sp>
      <p:sp>
        <p:nvSpPr>
          <p:cNvPr id="12" name="Textplatzhalter 10">
            <a:extLst>
              <a:ext uri="{FF2B5EF4-FFF2-40B4-BE49-F238E27FC236}">
                <a16:creationId xmlns:a16="http://schemas.microsoft.com/office/drawing/2014/main" id="{32254E01-FD47-43F3-A74C-720A0EA4C249}"/>
              </a:ext>
            </a:extLst>
          </p:cNvPr>
          <p:cNvSpPr>
            <a:spLocks noGrp="1"/>
          </p:cNvSpPr>
          <p:nvPr>
            <p:ph type="body" sz="quarter" idx="17" hasCustomPrompt="1"/>
          </p:nvPr>
        </p:nvSpPr>
        <p:spPr>
          <a:xfrm>
            <a:off x="4414645" y="1388209"/>
            <a:ext cx="3281555"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8" name="Textplatzhalter 10">
            <a:extLst>
              <a:ext uri="{FF2B5EF4-FFF2-40B4-BE49-F238E27FC236}">
                <a16:creationId xmlns:a16="http://schemas.microsoft.com/office/drawing/2014/main" id="{9B911B77-02F4-42D2-8639-A3F7EAFB71EC}"/>
              </a:ext>
            </a:extLst>
          </p:cNvPr>
          <p:cNvSpPr>
            <a:spLocks noGrp="1"/>
          </p:cNvSpPr>
          <p:nvPr>
            <p:ph type="body" sz="quarter" idx="13" hasCustomPrompt="1"/>
          </p:nvPr>
        </p:nvSpPr>
        <p:spPr>
          <a:xfrm>
            <a:off x="4414645" y="1767713"/>
            <a:ext cx="3281555" cy="1125740"/>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2" name="Bildplatzhalter 3">
            <a:extLst>
              <a:ext uri="{FF2B5EF4-FFF2-40B4-BE49-F238E27FC236}">
                <a16:creationId xmlns:a16="http://schemas.microsoft.com/office/drawing/2014/main" id="{0FBF118A-5599-4A55-9939-8075D74851A3}"/>
              </a:ext>
            </a:extLst>
          </p:cNvPr>
          <p:cNvSpPr>
            <a:spLocks noGrp="1"/>
          </p:cNvSpPr>
          <p:nvPr>
            <p:ph type="pic" sz="quarter" idx="22"/>
          </p:nvPr>
        </p:nvSpPr>
        <p:spPr>
          <a:xfrm>
            <a:off x="4414645" y="3251858"/>
            <a:ext cx="599148" cy="600075"/>
          </a:xfrm>
        </p:spPr>
        <p:txBody>
          <a:bodyPr rtlCol="0" anchor="ctr"/>
          <a:lstStyle>
            <a:lvl1pPr marL="0" indent="0" algn="ctr">
              <a:buNone/>
              <a:defRPr sz="1000"/>
            </a:lvl1pPr>
          </a:lstStyle>
          <a:p>
            <a:pPr rtl="0"/>
            <a:endParaRPr lang="de-DE" noProof="0"/>
          </a:p>
        </p:txBody>
      </p:sp>
      <p:sp>
        <p:nvSpPr>
          <p:cNvPr id="14" name="Textplatzhalter 10">
            <a:extLst>
              <a:ext uri="{FF2B5EF4-FFF2-40B4-BE49-F238E27FC236}">
                <a16:creationId xmlns:a16="http://schemas.microsoft.com/office/drawing/2014/main" id="{066BB17E-99F0-43A3-99AA-F928695311F6}"/>
              </a:ext>
            </a:extLst>
          </p:cNvPr>
          <p:cNvSpPr>
            <a:spLocks noGrp="1"/>
          </p:cNvSpPr>
          <p:nvPr>
            <p:ph type="body" sz="quarter" idx="19" hasCustomPrompt="1"/>
          </p:nvPr>
        </p:nvSpPr>
        <p:spPr>
          <a:xfrm>
            <a:off x="4414645" y="3866925"/>
            <a:ext cx="3281555" cy="428891"/>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0" name="Textplatzhalter 10">
            <a:extLst>
              <a:ext uri="{FF2B5EF4-FFF2-40B4-BE49-F238E27FC236}">
                <a16:creationId xmlns:a16="http://schemas.microsoft.com/office/drawing/2014/main" id="{934F74CA-3E2F-4F3A-BE25-F8D9572179A2}"/>
              </a:ext>
            </a:extLst>
          </p:cNvPr>
          <p:cNvSpPr>
            <a:spLocks noGrp="1"/>
          </p:cNvSpPr>
          <p:nvPr>
            <p:ph type="body" sz="quarter" idx="15" hasCustomPrompt="1"/>
          </p:nvPr>
        </p:nvSpPr>
        <p:spPr>
          <a:xfrm>
            <a:off x="4414645" y="4248925"/>
            <a:ext cx="3281555" cy="1429216"/>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7" name="Bildplatzhalter 3">
            <a:extLst>
              <a:ext uri="{FF2B5EF4-FFF2-40B4-BE49-F238E27FC236}">
                <a16:creationId xmlns:a16="http://schemas.microsoft.com/office/drawing/2014/main" id="{B5A383D6-9A09-46E4-8DD5-684C3B04E152}"/>
              </a:ext>
            </a:extLst>
          </p:cNvPr>
          <p:cNvSpPr>
            <a:spLocks noGrp="1"/>
          </p:cNvSpPr>
          <p:nvPr>
            <p:ph type="pic" sz="quarter" idx="24"/>
          </p:nvPr>
        </p:nvSpPr>
        <p:spPr>
          <a:xfrm>
            <a:off x="8077157" y="773142"/>
            <a:ext cx="599148" cy="600075"/>
          </a:xfrm>
        </p:spPr>
        <p:txBody>
          <a:bodyPr rtlCol="0" anchor="ctr"/>
          <a:lstStyle>
            <a:lvl1pPr marL="0" indent="0" algn="ctr">
              <a:buNone/>
              <a:defRPr sz="1000"/>
            </a:lvl1pPr>
          </a:lstStyle>
          <a:p>
            <a:pPr rtl="0"/>
            <a:endParaRPr lang="de-DE" noProof="0"/>
          </a:p>
        </p:txBody>
      </p:sp>
      <p:sp>
        <p:nvSpPr>
          <p:cNvPr id="13" name="Textplatzhalter 10">
            <a:extLst>
              <a:ext uri="{FF2B5EF4-FFF2-40B4-BE49-F238E27FC236}">
                <a16:creationId xmlns:a16="http://schemas.microsoft.com/office/drawing/2014/main" id="{76D712C8-D0F1-407A-AAC4-D86C1FDDCDCF}"/>
              </a:ext>
            </a:extLst>
          </p:cNvPr>
          <p:cNvSpPr>
            <a:spLocks noGrp="1"/>
          </p:cNvSpPr>
          <p:nvPr>
            <p:ph type="body" sz="quarter" idx="18" hasCustomPrompt="1"/>
          </p:nvPr>
        </p:nvSpPr>
        <p:spPr>
          <a:xfrm>
            <a:off x="8072244" y="1388209"/>
            <a:ext cx="3281556" cy="426393"/>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9" name="Textplatzhalter 10">
            <a:extLst>
              <a:ext uri="{FF2B5EF4-FFF2-40B4-BE49-F238E27FC236}">
                <a16:creationId xmlns:a16="http://schemas.microsoft.com/office/drawing/2014/main" id="{41C731A4-58E7-4726-BFC7-23260BCD624E}"/>
              </a:ext>
            </a:extLst>
          </p:cNvPr>
          <p:cNvSpPr>
            <a:spLocks noGrp="1"/>
          </p:cNvSpPr>
          <p:nvPr>
            <p:ph type="body" sz="quarter" idx="14" hasCustomPrompt="1"/>
          </p:nvPr>
        </p:nvSpPr>
        <p:spPr>
          <a:xfrm>
            <a:off x="8072244" y="1767713"/>
            <a:ext cx="3281556" cy="1125740"/>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6" name="Bildplatzhalter 3">
            <a:extLst>
              <a:ext uri="{FF2B5EF4-FFF2-40B4-BE49-F238E27FC236}">
                <a16:creationId xmlns:a16="http://schemas.microsoft.com/office/drawing/2014/main" id="{533CF28F-2EF0-4DE6-AD35-043AAA87EEC1}"/>
              </a:ext>
            </a:extLst>
          </p:cNvPr>
          <p:cNvSpPr>
            <a:spLocks noGrp="1"/>
          </p:cNvSpPr>
          <p:nvPr>
            <p:ph type="pic" sz="quarter" idx="23"/>
          </p:nvPr>
        </p:nvSpPr>
        <p:spPr>
          <a:xfrm>
            <a:off x="8072244" y="3237794"/>
            <a:ext cx="599148" cy="600075"/>
          </a:xfrm>
        </p:spPr>
        <p:txBody>
          <a:bodyPr rtlCol="0" anchor="ctr"/>
          <a:lstStyle>
            <a:lvl1pPr marL="0" indent="0" algn="ctr">
              <a:buNone/>
              <a:defRPr sz="1000"/>
            </a:lvl1pPr>
          </a:lstStyle>
          <a:p>
            <a:pPr rtl="0"/>
            <a:endParaRPr lang="de-DE" noProof="0"/>
          </a:p>
        </p:txBody>
      </p:sp>
      <p:sp>
        <p:nvSpPr>
          <p:cNvPr id="15" name="Textplatzhalter 10">
            <a:extLst>
              <a:ext uri="{FF2B5EF4-FFF2-40B4-BE49-F238E27FC236}">
                <a16:creationId xmlns:a16="http://schemas.microsoft.com/office/drawing/2014/main" id="{098ABB59-CA95-470C-A29D-627B16E69E8E}"/>
              </a:ext>
            </a:extLst>
          </p:cNvPr>
          <p:cNvSpPr>
            <a:spLocks noGrp="1"/>
          </p:cNvSpPr>
          <p:nvPr>
            <p:ph type="body" sz="quarter" idx="20" hasCustomPrompt="1"/>
          </p:nvPr>
        </p:nvSpPr>
        <p:spPr>
          <a:xfrm>
            <a:off x="8072244" y="3866925"/>
            <a:ext cx="3281556" cy="428891"/>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1" name="Textplatzhalter 10">
            <a:extLst>
              <a:ext uri="{FF2B5EF4-FFF2-40B4-BE49-F238E27FC236}">
                <a16:creationId xmlns:a16="http://schemas.microsoft.com/office/drawing/2014/main" id="{FB571488-55CE-40DF-84B6-A5166E2BEF92}"/>
              </a:ext>
            </a:extLst>
          </p:cNvPr>
          <p:cNvSpPr>
            <a:spLocks noGrp="1"/>
          </p:cNvSpPr>
          <p:nvPr>
            <p:ph type="body" sz="quarter" idx="16" hasCustomPrompt="1"/>
          </p:nvPr>
        </p:nvSpPr>
        <p:spPr>
          <a:xfrm>
            <a:off x="8072244" y="4248925"/>
            <a:ext cx="3281556" cy="1429216"/>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5" name="Datumsplatzhalter 4">
            <a:extLst>
              <a:ext uri="{FF2B5EF4-FFF2-40B4-BE49-F238E27FC236}">
                <a16:creationId xmlns:a16="http://schemas.microsoft.com/office/drawing/2014/main" id="{E7D15CF3-8EFD-40BC-B749-25F401BC162C}"/>
              </a:ext>
            </a:extLst>
          </p:cNvPr>
          <p:cNvSpPr>
            <a:spLocks noGrp="1"/>
          </p:cNvSpPr>
          <p:nvPr>
            <p:ph type="dt" sz="half" idx="10"/>
          </p:nvPr>
        </p:nvSpPr>
        <p:spPr/>
        <p:txBody>
          <a:bodyPr rtlCol="0">
            <a:noAutofit/>
          </a:bodyPr>
          <a:lstStyle/>
          <a:p>
            <a:pPr rtl="0"/>
            <a:r>
              <a:rPr lang="de-DE" noProof="0"/>
              <a:t>03.08.20XX</a:t>
            </a:r>
          </a:p>
        </p:txBody>
      </p:sp>
      <p:sp>
        <p:nvSpPr>
          <p:cNvPr id="6" name="Fußzeilenplatzhalter 5">
            <a:extLst>
              <a:ext uri="{FF2B5EF4-FFF2-40B4-BE49-F238E27FC236}">
                <a16:creationId xmlns:a16="http://schemas.microsoft.com/office/drawing/2014/main" id="{8A1DB08D-5054-4577-AA1B-BA9D87CF8BD2}"/>
              </a:ext>
            </a:extLst>
          </p:cNvPr>
          <p:cNvSpPr>
            <a:spLocks noGrp="1"/>
          </p:cNvSpPr>
          <p:nvPr>
            <p:ph type="ftr" sz="quarter" idx="11"/>
          </p:nvPr>
        </p:nvSpPr>
        <p:spPr/>
        <p:txBody>
          <a:bodyPr rtlCol="0">
            <a:noAutofit/>
          </a:bodyPr>
          <a:lstStyle/>
          <a:p>
            <a:pPr rtl="0"/>
            <a:r>
              <a:rPr lang="de-DE" noProof="0"/>
              <a:t>VERKAUFSPRÄSENTATION</a:t>
            </a:r>
          </a:p>
        </p:txBody>
      </p:sp>
      <p:sp>
        <p:nvSpPr>
          <p:cNvPr id="7" name="Foliennummernplatzhalter 6">
            <a:extLst>
              <a:ext uri="{FF2B5EF4-FFF2-40B4-BE49-F238E27FC236}">
                <a16:creationId xmlns:a16="http://schemas.microsoft.com/office/drawing/2014/main" id="{9FEF9931-2A77-46BF-822E-D503CEAF6E2C}"/>
              </a:ext>
            </a:extLst>
          </p:cNvPr>
          <p:cNvSpPr>
            <a:spLocks noGrp="1"/>
          </p:cNvSpPr>
          <p:nvPr>
            <p:ph type="sldNum" sz="quarter" idx="12"/>
          </p:nvPr>
        </p:nvSpPr>
        <p:spPr/>
        <p:txBody>
          <a:bodyPr rtlCol="0">
            <a:noAutofit/>
          </a:bodyPr>
          <a:lstStyle/>
          <a:p>
            <a:pPr rtl="0"/>
            <a:fld id="{BF860B6F-2FE3-4DE6-9496-980E987E7466}" type="slidenum">
              <a:rPr lang="de-DE" noProof="0" smtClean="0"/>
              <a:t>‹Nr.›</a:t>
            </a:fld>
            <a:endParaRPr lang="de-DE" noProof="0"/>
          </a:p>
        </p:txBody>
      </p:sp>
    </p:spTree>
    <p:extLst>
      <p:ext uri="{BB962C8B-B14F-4D97-AF65-F5344CB8AC3E}">
        <p14:creationId xmlns:p14="http://schemas.microsoft.com/office/powerpoint/2010/main" val="641616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ktübersicht">
    <p:spTree>
      <p:nvGrpSpPr>
        <p:cNvPr id="1" name=""/>
        <p:cNvGrpSpPr/>
        <p:nvPr/>
      </p:nvGrpSpPr>
      <p:grpSpPr>
        <a:xfrm>
          <a:off x="0" y="0"/>
          <a:ext cx="0" cy="0"/>
          <a:chOff x="0" y="0"/>
          <a:chExt cx="0" cy="0"/>
        </a:xfrm>
      </p:grpSpPr>
      <p:sp>
        <p:nvSpPr>
          <p:cNvPr id="5" name="Bildplatzhalter 2">
            <a:extLst>
              <a:ext uri="{FF2B5EF4-FFF2-40B4-BE49-F238E27FC236}">
                <a16:creationId xmlns:a16="http://schemas.microsoft.com/office/drawing/2014/main" id="{693F3E0E-712E-4821-A89E-6727BD3825A0}"/>
              </a:ext>
            </a:extLst>
          </p:cNvPr>
          <p:cNvSpPr>
            <a:spLocks noGrp="1"/>
          </p:cNvSpPr>
          <p:nvPr>
            <p:ph type="pic" sz="quarter" idx="16" hasCustomPrompt="1"/>
          </p:nvPr>
        </p:nvSpPr>
        <p:spPr>
          <a:xfrm>
            <a:off x="0" y="466725"/>
            <a:ext cx="4858139" cy="5924550"/>
          </a:xfrm>
        </p:spPr>
        <p:txBody>
          <a:bodyPr rtlCol="0">
            <a:noAutofit/>
          </a:bodyPr>
          <a:lstStyle>
            <a:lvl1pPr marL="0" indent="0" algn="ctr">
              <a:buNone/>
              <a:defRPr/>
            </a:lvl1pPr>
          </a:lstStyle>
          <a:p>
            <a:pPr rtl="0"/>
            <a:r>
              <a:rPr lang="de-DE" noProof="0"/>
              <a:t>Klicken, um ein Foto hinzuzufügen</a:t>
            </a:r>
          </a:p>
        </p:txBody>
      </p:sp>
      <p:sp>
        <p:nvSpPr>
          <p:cNvPr id="7" name="Datumsplatzhalter 6">
            <a:extLst>
              <a:ext uri="{FF2B5EF4-FFF2-40B4-BE49-F238E27FC236}">
                <a16:creationId xmlns:a16="http://schemas.microsoft.com/office/drawing/2014/main" id="{394311D2-47FE-44C1-9B1C-179CAA338029}"/>
              </a:ext>
            </a:extLst>
          </p:cNvPr>
          <p:cNvSpPr>
            <a:spLocks noGrp="1"/>
          </p:cNvSpPr>
          <p:nvPr>
            <p:ph type="dt" sz="half" idx="10"/>
          </p:nvPr>
        </p:nvSpPr>
        <p:spPr/>
        <p:txBody>
          <a:bodyPr rtlCol="0">
            <a:noAutofit/>
          </a:bodyPr>
          <a:lstStyle>
            <a:lvl1pPr>
              <a:defRPr>
                <a:solidFill>
                  <a:schemeClr val="bg2">
                    <a:lumMod val="50000"/>
                  </a:schemeClr>
                </a:solidFill>
              </a:defRPr>
            </a:lvl1pPr>
          </a:lstStyle>
          <a:p>
            <a:pPr rtl="0"/>
            <a:r>
              <a:rPr lang="de-DE" noProof="0"/>
              <a:t>03.08.20XX</a:t>
            </a:r>
          </a:p>
        </p:txBody>
      </p:sp>
      <p:sp>
        <p:nvSpPr>
          <p:cNvPr id="8" name="Fußzeilenplatzhalter 7">
            <a:extLst>
              <a:ext uri="{FF2B5EF4-FFF2-40B4-BE49-F238E27FC236}">
                <a16:creationId xmlns:a16="http://schemas.microsoft.com/office/drawing/2014/main" id="{6EDFF648-B296-4801-91A9-A6868BFA7F63}"/>
              </a:ext>
            </a:extLst>
          </p:cNvPr>
          <p:cNvSpPr>
            <a:spLocks noGrp="1"/>
          </p:cNvSpPr>
          <p:nvPr>
            <p:ph type="ftr" sz="quarter" idx="11"/>
          </p:nvPr>
        </p:nvSpPr>
        <p:spPr/>
        <p:txBody>
          <a:bodyPr rtlCol="0">
            <a:noAutofit/>
          </a:bodyPr>
          <a:lstStyle>
            <a:lvl1pPr>
              <a:defRPr>
                <a:solidFill>
                  <a:schemeClr val="bg2">
                    <a:lumMod val="50000"/>
                  </a:schemeClr>
                </a:solidFill>
              </a:defRPr>
            </a:lvl1pPr>
          </a:lstStyle>
          <a:p>
            <a:pPr rtl="0"/>
            <a:r>
              <a:rPr lang="de-DE" noProof="0"/>
              <a:t>VERKAUFSPRÄSENTATION</a:t>
            </a:r>
          </a:p>
        </p:txBody>
      </p:sp>
      <p:sp>
        <p:nvSpPr>
          <p:cNvPr id="9" name="Foliennummernplatzhalter 8">
            <a:extLst>
              <a:ext uri="{FF2B5EF4-FFF2-40B4-BE49-F238E27FC236}">
                <a16:creationId xmlns:a16="http://schemas.microsoft.com/office/drawing/2014/main" id="{7364D7C8-0561-4530-BCD5-AB0BB1977A4F}"/>
              </a:ext>
            </a:extLst>
          </p:cNvPr>
          <p:cNvSpPr>
            <a:spLocks noGrp="1"/>
          </p:cNvSpPr>
          <p:nvPr>
            <p:ph type="sldNum" sz="quarter" idx="12"/>
          </p:nvPr>
        </p:nvSpPr>
        <p:spPr/>
        <p:txBody>
          <a:bodyPr rtlCol="0">
            <a:noAutofit/>
          </a:bodyPr>
          <a:lstStyle>
            <a:lvl1pPr>
              <a:defRPr>
                <a:solidFill>
                  <a:schemeClr val="bg2">
                    <a:lumMod val="50000"/>
                  </a:schemeClr>
                </a:solidFill>
              </a:defRPr>
            </a:lvl1pPr>
          </a:lstStyle>
          <a:p>
            <a:pPr rtl="0"/>
            <a:fld id="{BF860B6F-2FE3-4DE6-9496-980E987E7466}" type="slidenum">
              <a:rPr lang="de-DE" noProof="0" smtClean="0"/>
              <a:pPr rtl="0"/>
              <a:t>‹Nr.›</a:t>
            </a:fld>
            <a:endParaRPr lang="de-DE" noProof="0"/>
          </a:p>
        </p:txBody>
      </p:sp>
      <p:sp>
        <p:nvSpPr>
          <p:cNvPr id="10" name="Textplatzhalter 10">
            <a:extLst>
              <a:ext uri="{FF2B5EF4-FFF2-40B4-BE49-F238E27FC236}">
                <a16:creationId xmlns:a16="http://schemas.microsoft.com/office/drawing/2014/main" id="{B50F7E33-83E1-4951-9CEC-14866D6A3C44}"/>
              </a:ext>
            </a:extLst>
          </p:cNvPr>
          <p:cNvSpPr>
            <a:spLocks noGrp="1"/>
          </p:cNvSpPr>
          <p:nvPr>
            <p:ph type="body" sz="quarter" idx="13" hasCustomPrompt="1"/>
          </p:nvPr>
        </p:nvSpPr>
        <p:spPr>
          <a:xfrm>
            <a:off x="5598135" y="2759613"/>
            <a:ext cx="2824355" cy="1117566"/>
          </a:xfrm>
          <a:prstGeom prst="rect">
            <a:avLst/>
          </a:prstGeom>
        </p:spPr>
        <p:txBody>
          <a:bodyPr rtlCol="0" anchor="t">
            <a:noAutofit/>
          </a:bodyPr>
          <a:lstStyle>
            <a:lvl1pPr marL="0" indent="0" algn="l">
              <a:lnSpc>
                <a:spcPct val="125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1" name="Textplatzhalter 10">
            <a:extLst>
              <a:ext uri="{FF2B5EF4-FFF2-40B4-BE49-F238E27FC236}">
                <a16:creationId xmlns:a16="http://schemas.microsoft.com/office/drawing/2014/main" id="{4F01B4AA-8A2C-488B-A306-BC09BA1C66A5}"/>
              </a:ext>
            </a:extLst>
          </p:cNvPr>
          <p:cNvSpPr>
            <a:spLocks noGrp="1"/>
          </p:cNvSpPr>
          <p:nvPr>
            <p:ph type="body" sz="quarter" idx="17" hasCustomPrompt="1"/>
          </p:nvPr>
        </p:nvSpPr>
        <p:spPr>
          <a:xfrm>
            <a:off x="5598135" y="2176946"/>
            <a:ext cx="2824355"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2" name="Textplatzhalter 10">
            <a:extLst>
              <a:ext uri="{FF2B5EF4-FFF2-40B4-BE49-F238E27FC236}">
                <a16:creationId xmlns:a16="http://schemas.microsoft.com/office/drawing/2014/main" id="{C79840D9-3F3D-4DFB-9592-867BB8CA12E3}"/>
              </a:ext>
            </a:extLst>
          </p:cNvPr>
          <p:cNvSpPr>
            <a:spLocks noGrp="1"/>
          </p:cNvSpPr>
          <p:nvPr>
            <p:ph type="body" sz="quarter" idx="18" hasCustomPrompt="1"/>
          </p:nvPr>
        </p:nvSpPr>
        <p:spPr>
          <a:xfrm>
            <a:off x="8845966" y="2759613"/>
            <a:ext cx="2595758" cy="1117566"/>
          </a:xfrm>
          <a:prstGeom prst="rect">
            <a:avLst/>
          </a:prstGeom>
        </p:spPr>
        <p:txBody>
          <a:bodyPr rtlCol="0" anchor="t">
            <a:noAutofit/>
          </a:bodyPr>
          <a:lstStyle>
            <a:lvl1pPr marL="0" indent="0" algn="l">
              <a:lnSpc>
                <a:spcPct val="125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3" name="Textplatzhalter 10">
            <a:extLst>
              <a:ext uri="{FF2B5EF4-FFF2-40B4-BE49-F238E27FC236}">
                <a16:creationId xmlns:a16="http://schemas.microsoft.com/office/drawing/2014/main" id="{32DFBC7C-0887-40D8-93DA-CBE9F58B1CBD}"/>
              </a:ext>
            </a:extLst>
          </p:cNvPr>
          <p:cNvSpPr>
            <a:spLocks noGrp="1"/>
          </p:cNvSpPr>
          <p:nvPr>
            <p:ph type="body" sz="quarter" idx="19" hasCustomPrompt="1"/>
          </p:nvPr>
        </p:nvSpPr>
        <p:spPr>
          <a:xfrm>
            <a:off x="8845966" y="2176946"/>
            <a:ext cx="2595758"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4" name="Textplatzhalter 10">
            <a:extLst>
              <a:ext uri="{FF2B5EF4-FFF2-40B4-BE49-F238E27FC236}">
                <a16:creationId xmlns:a16="http://schemas.microsoft.com/office/drawing/2014/main" id="{C3C60B52-4450-4317-A5DF-A3E617C12A21}"/>
              </a:ext>
            </a:extLst>
          </p:cNvPr>
          <p:cNvSpPr>
            <a:spLocks noGrp="1"/>
          </p:cNvSpPr>
          <p:nvPr>
            <p:ph type="body" sz="quarter" idx="20" hasCustomPrompt="1"/>
          </p:nvPr>
        </p:nvSpPr>
        <p:spPr>
          <a:xfrm>
            <a:off x="5598135" y="4712146"/>
            <a:ext cx="2824355" cy="1117566"/>
          </a:xfrm>
          <a:prstGeom prst="rect">
            <a:avLst/>
          </a:prstGeom>
        </p:spPr>
        <p:txBody>
          <a:bodyPr rtlCol="0" anchor="t">
            <a:noAutofit/>
          </a:bodyPr>
          <a:lstStyle>
            <a:lvl1pPr marL="0" indent="0" algn="l">
              <a:lnSpc>
                <a:spcPct val="125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5" name="Textplatzhalter 10">
            <a:extLst>
              <a:ext uri="{FF2B5EF4-FFF2-40B4-BE49-F238E27FC236}">
                <a16:creationId xmlns:a16="http://schemas.microsoft.com/office/drawing/2014/main" id="{75F1DE6B-CBDA-40EB-A055-4FDC09ACC656}"/>
              </a:ext>
            </a:extLst>
          </p:cNvPr>
          <p:cNvSpPr>
            <a:spLocks noGrp="1"/>
          </p:cNvSpPr>
          <p:nvPr>
            <p:ph type="body" sz="quarter" idx="21" hasCustomPrompt="1"/>
          </p:nvPr>
        </p:nvSpPr>
        <p:spPr>
          <a:xfrm>
            <a:off x="5598135" y="4129479"/>
            <a:ext cx="2824355"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16" name="Textplatzhalter 10">
            <a:extLst>
              <a:ext uri="{FF2B5EF4-FFF2-40B4-BE49-F238E27FC236}">
                <a16:creationId xmlns:a16="http://schemas.microsoft.com/office/drawing/2014/main" id="{A9593E99-8D88-45AD-83AF-7F7F9AB6930E}"/>
              </a:ext>
            </a:extLst>
          </p:cNvPr>
          <p:cNvSpPr>
            <a:spLocks noGrp="1"/>
          </p:cNvSpPr>
          <p:nvPr>
            <p:ph type="body" sz="quarter" idx="22" hasCustomPrompt="1"/>
          </p:nvPr>
        </p:nvSpPr>
        <p:spPr>
          <a:xfrm>
            <a:off x="8845966" y="4712146"/>
            <a:ext cx="2595758" cy="1117566"/>
          </a:xfrm>
          <a:prstGeom prst="rect">
            <a:avLst/>
          </a:prstGeom>
        </p:spPr>
        <p:txBody>
          <a:bodyPr rtlCol="0" anchor="t">
            <a:noAutofit/>
          </a:bodyPr>
          <a:lstStyle>
            <a:lvl1pPr marL="0" indent="0" algn="l">
              <a:lnSpc>
                <a:spcPct val="125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7" name="Textplatzhalter 10">
            <a:extLst>
              <a:ext uri="{FF2B5EF4-FFF2-40B4-BE49-F238E27FC236}">
                <a16:creationId xmlns:a16="http://schemas.microsoft.com/office/drawing/2014/main" id="{D95823CC-CA7F-4F5B-B442-48A39696933C}"/>
              </a:ext>
            </a:extLst>
          </p:cNvPr>
          <p:cNvSpPr>
            <a:spLocks noGrp="1"/>
          </p:cNvSpPr>
          <p:nvPr>
            <p:ph type="body" sz="quarter" idx="23" hasCustomPrompt="1"/>
          </p:nvPr>
        </p:nvSpPr>
        <p:spPr>
          <a:xfrm>
            <a:off x="8845966" y="4129479"/>
            <a:ext cx="2595758" cy="581530"/>
          </a:xfrm>
          <a:prstGeom prst="rect">
            <a:avLst/>
          </a:prstGeom>
        </p:spPr>
        <p:txBody>
          <a:bodyPr rtlCol="0" anchor="b">
            <a:noAutofit/>
          </a:bodyPr>
          <a:lstStyle>
            <a:lvl1pPr marL="0" indent="0" algn="l">
              <a:buNone/>
              <a:defRPr sz="1600" cap="all" spc="100" baseline="0">
                <a:solidFill>
                  <a:schemeClr val="accent4"/>
                </a:solidFill>
                <a:latin typeface="+mj-lt"/>
              </a:defRPr>
            </a:lvl1pPr>
          </a:lstStyle>
          <a:p>
            <a:pPr lvl="0" rtl="0"/>
            <a:r>
              <a:rPr lang="de-DE" noProof="0"/>
              <a:t>Untertitel durch Klicken hinzufügen</a:t>
            </a:r>
          </a:p>
        </p:txBody>
      </p:sp>
      <p:sp>
        <p:nvSpPr>
          <p:cNvPr id="2" name="Titel 1">
            <a:extLst>
              <a:ext uri="{FF2B5EF4-FFF2-40B4-BE49-F238E27FC236}">
                <a16:creationId xmlns:a16="http://schemas.microsoft.com/office/drawing/2014/main" id="{38F87501-8949-4796-90C5-50D20B54AAF9}"/>
              </a:ext>
            </a:extLst>
          </p:cNvPr>
          <p:cNvSpPr>
            <a:spLocks noGrp="1"/>
          </p:cNvSpPr>
          <p:nvPr>
            <p:ph type="title" hasCustomPrompt="1"/>
          </p:nvPr>
        </p:nvSpPr>
        <p:spPr>
          <a:xfrm>
            <a:off x="5586411" y="941112"/>
            <a:ext cx="6074545" cy="639192"/>
          </a:xfrm>
        </p:spPr>
        <p:txBody>
          <a:bodyPr rtlCol="0"/>
          <a:lstStyle/>
          <a:p>
            <a:pPr rtl="0"/>
            <a:r>
              <a:rPr lang="de-DE" noProof="0" dirty="0"/>
              <a:t>Titelmasterformat durch Klicken bearbeiten</a:t>
            </a:r>
          </a:p>
        </p:txBody>
      </p:sp>
    </p:spTree>
    <p:extLst>
      <p:ext uri="{BB962C8B-B14F-4D97-AF65-F5344CB8AC3E}">
        <p14:creationId xmlns:p14="http://schemas.microsoft.com/office/powerpoint/2010/main" val="3983367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ktvorteile">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E70A3F71-78A0-4742-B701-4A1489F5A7CD}"/>
              </a:ext>
              <a:ext uri="{C183D7F6-B498-43B3-948B-1728B52AA6E4}">
                <adec:decorative xmlns:adec="http://schemas.microsoft.com/office/drawing/2017/decorative" val="1"/>
              </a:ext>
            </a:extLst>
          </p:cNvPr>
          <p:cNvSpPr/>
          <p:nvPr userDrawn="1"/>
        </p:nvSpPr>
        <p:spPr>
          <a:xfrm>
            <a:off x="0" y="3169108"/>
            <a:ext cx="4243755" cy="20771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10" name="Bildplatzhalter 9">
            <a:extLst>
              <a:ext uri="{FF2B5EF4-FFF2-40B4-BE49-F238E27FC236}">
                <a16:creationId xmlns:a16="http://schemas.microsoft.com/office/drawing/2014/main" id="{2CB7E97A-4B46-429D-80E3-5A2E689EFAFE}"/>
              </a:ext>
            </a:extLst>
          </p:cNvPr>
          <p:cNvSpPr>
            <a:spLocks noGrp="1"/>
          </p:cNvSpPr>
          <p:nvPr>
            <p:ph type="pic" sz="quarter" idx="13" hasCustomPrompt="1"/>
          </p:nvPr>
        </p:nvSpPr>
        <p:spPr>
          <a:xfrm>
            <a:off x="3000375" y="466724"/>
            <a:ext cx="9191625" cy="6391275"/>
          </a:xfrm>
          <a:custGeom>
            <a:avLst/>
            <a:gdLst>
              <a:gd name="connsiteX0" fmla="*/ 0 w 9191625"/>
              <a:gd name="connsiteY0" fmla="*/ 0 h 6391275"/>
              <a:gd name="connsiteX1" fmla="*/ 9191625 w 9191625"/>
              <a:gd name="connsiteY1" fmla="*/ 0 h 6391275"/>
              <a:gd name="connsiteX2" fmla="*/ 9191625 w 9191625"/>
              <a:gd name="connsiteY2" fmla="*/ 6391275 h 6391275"/>
              <a:gd name="connsiteX3" fmla="*/ 0 w 9191625"/>
              <a:gd name="connsiteY3" fmla="*/ 6391275 h 6391275"/>
              <a:gd name="connsiteX4" fmla="*/ 0 w 9191625"/>
              <a:gd name="connsiteY4" fmla="*/ 4779506 h 6391275"/>
              <a:gd name="connsiteX5" fmla="*/ 1243380 w 9191625"/>
              <a:gd name="connsiteY5" fmla="*/ 4779506 h 6391275"/>
              <a:gd name="connsiteX6" fmla="*/ 1243380 w 9191625"/>
              <a:gd name="connsiteY6" fmla="*/ 2702384 h 6391275"/>
              <a:gd name="connsiteX7" fmla="*/ 0 w 9191625"/>
              <a:gd name="connsiteY7" fmla="*/ 2702384 h 63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91625" h="6391275">
                <a:moveTo>
                  <a:pt x="0" y="0"/>
                </a:moveTo>
                <a:lnTo>
                  <a:pt x="9191625" y="0"/>
                </a:lnTo>
                <a:lnTo>
                  <a:pt x="9191625" y="6391275"/>
                </a:lnTo>
                <a:lnTo>
                  <a:pt x="0" y="6391275"/>
                </a:lnTo>
                <a:lnTo>
                  <a:pt x="0" y="4779506"/>
                </a:lnTo>
                <a:lnTo>
                  <a:pt x="1243380" y="4779506"/>
                </a:lnTo>
                <a:lnTo>
                  <a:pt x="1243380" y="2702384"/>
                </a:lnTo>
                <a:lnTo>
                  <a:pt x="0" y="2702384"/>
                </a:lnTo>
                <a:close/>
              </a:path>
            </a:pathLst>
          </a:custGeom>
        </p:spPr>
        <p:txBody>
          <a:bodyPr wrap="square" rtlCol="0">
            <a:noAutofit/>
          </a:bodyPr>
          <a:lstStyle>
            <a:lvl1pPr marL="0" indent="0" algn="ctr">
              <a:buNone/>
              <a:defRPr/>
            </a:lvl1pPr>
          </a:lstStyle>
          <a:p>
            <a:pPr rtl="0"/>
            <a:r>
              <a:rPr lang="de-DE" noProof="0"/>
              <a:t>Klicken, um ein Foto hinzuzufügen</a:t>
            </a:r>
          </a:p>
        </p:txBody>
      </p:sp>
      <p:sp>
        <p:nvSpPr>
          <p:cNvPr id="3" name="Datumsplatzhalter 2">
            <a:extLst>
              <a:ext uri="{FF2B5EF4-FFF2-40B4-BE49-F238E27FC236}">
                <a16:creationId xmlns:a16="http://schemas.microsoft.com/office/drawing/2014/main" id="{6059D5F7-4F29-467D-8261-4E075BB20C92}"/>
              </a:ext>
            </a:extLst>
          </p:cNvPr>
          <p:cNvSpPr>
            <a:spLocks noGrp="1"/>
          </p:cNvSpPr>
          <p:nvPr>
            <p:ph type="dt" sz="half" idx="10"/>
          </p:nvPr>
        </p:nvSpPr>
        <p:spPr/>
        <p:txBody>
          <a:bodyPr rtlCol="0">
            <a:noAutofit/>
          </a:bodyPr>
          <a:lstStyle>
            <a:lvl1pPr>
              <a:defRPr>
                <a:solidFill>
                  <a:schemeClr val="accent1"/>
                </a:solidFill>
              </a:defRPr>
            </a:lvl1pPr>
          </a:lstStyle>
          <a:p>
            <a:pPr rtl="0"/>
            <a:r>
              <a:rPr lang="de-DE" noProof="0"/>
              <a:t>03.08.20XX</a:t>
            </a:r>
          </a:p>
        </p:txBody>
      </p:sp>
      <p:sp>
        <p:nvSpPr>
          <p:cNvPr id="4" name="Fußzeilenplatzhalter 3">
            <a:extLst>
              <a:ext uri="{FF2B5EF4-FFF2-40B4-BE49-F238E27FC236}">
                <a16:creationId xmlns:a16="http://schemas.microsoft.com/office/drawing/2014/main" id="{DE2C6787-293A-4CC2-A2D2-E2881CC61451}"/>
              </a:ext>
            </a:extLst>
          </p:cNvPr>
          <p:cNvSpPr>
            <a:spLocks noGrp="1"/>
          </p:cNvSpPr>
          <p:nvPr>
            <p:ph type="ftr" sz="quarter" idx="11"/>
          </p:nvPr>
        </p:nvSpPr>
        <p:spPr/>
        <p:txBody>
          <a:bodyPr rtlCol="0">
            <a:noAutofit/>
          </a:bodyPr>
          <a:lstStyle>
            <a:lvl1pPr>
              <a:defRPr>
                <a:solidFill>
                  <a:schemeClr val="accent1"/>
                </a:solidFill>
              </a:defRPr>
            </a:lvl1pPr>
          </a:lstStyle>
          <a:p>
            <a:pPr rtl="0"/>
            <a:r>
              <a:rPr lang="de-DE" noProof="0"/>
              <a:t>VERKAUFSPRÄSENTATION</a:t>
            </a:r>
          </a:p>
        </p:txBody>
      </p:sp>
      <p:sp>
        <p:nvSpPr>
          <p:cNvPr id="5" name="Foliennummernplatzhalter 4">
            <a:extLst>
              <a:ext uri="{FF2B5EF4-FFF2-40B4-BE49-F238E27FC236}">
                <a16:creationId xmlns:a16="http://schemas.microsoft.com/office/drawing/2014/main" id="{A611C36F-4448-4279-8552-28C42ECE4928}"/>
              </a:ext>
            </a:extLst>
          </p:cNvPr>
          <p:cNvSpPr>
            <a:spLocks noGrp="1"/>
          </p:cNvSpPr>
          <p:nvPr>
            <p:ph type="sldNum" sz="quarter" idx="12"/>
          </p:nvPr>
        </p:nvSpPr>
        <p:spPr/>
        <p:txBody>
          <a:bodyPr rtlCol="0">
            <a:noAutofit/>
          </a:bodyPr>
          <a:lstStyle>
            <a:lvl1pPr>
              <a:defRPr>
                <a:solidFill>
                  <a:schemeClr val="accent1"/>
                </a:solidFill>
              </a:defRPr>
            </a:lvl1pPr>
          </a:lstStyle>
          <a:p>
            <a:pPr rtl="0"/>
            <a:fld id="{BF860B6F-2FE3-4DE6-9496-980E987E7466}" type="slidenum">
              <a:rPr lang="de-DE" noProof="0" smtClean="0"/>
              <a:pPr rtl="0"/>
              <a:t>‹Nr.›</a:t>
            </a:fld>
            <a:endParaRPr lang="de-DE" noProof="0"/>
          </a:p>
        </p:txBody>
      </p:sp>
      <p:sp>
        <p:nvSpPr>
          <p:cNvPr id="8" name="Textplatzhalter 10">
            <a:extLst>
              <a:ext uri="{FF2B5EF4-FFF2-40B4-BE49-F238E27FC236}">
                <a16:creationId xmlns:a16="http://schemas.microsoft.com/office/drawing/2014/main" id="{CCB8AC8A-361C-4A01-AEB1-112BEAC4873A}"/>
              </a:ext>
            </a:extLst>
          </p:cNvPr>
          <p:cNvSpPr>
            <a:spLocks noGrp="1"/>
          </p:cNvSpPr>
          <p:nvPr>
            <p:ph type="body" sz="quarter" idx="16" hasCustomPrompt="1"/>
          </p:nvPr>
        </p:nvSpPr>
        <p:spPr>
          <a:xfrm>
            <a:off x="362133" y="3384898"/>
            <a:ext cx="3519487" cy="1588392"/>
          </a:xfrm>
          <a:prstGeom prst="rect">
            <a:avLst/>
          </a:prstGeom>
        </p:spPr>
        <p:txBody>
          <a:bodyPr rtlCol="0" anchor="ctr">
            <a:noAutofit/>
          </a:bodyPr>
          <a:lstStyle>
            <a:lvl1pPr marL="0" indent="0" algn="l">
              <a:lnSpc>
                <a:spcPct val="150000"/>
              </a:lnSpc>
              <a:spcBef>
                <a:spcPts val="0"/>
              </a:spcBef>
              <a:buNone/>
              <a:defRPr sz="1600" cap="none" spc="100" baseline="0">
                <a:solidFill>
                  <a:schemeClr val="bg1"/>
                </a:solidFill>
                <a:latin typeface="+mn-lt"/>
              </a:defRPr>
            </a:lvl1pPr>
          </a:lstStyle>
          <a:p>
            <a:pPr lvl="0" rtl="0"/>
            <a:r>
              <a:rPr lang="de-DE" noProof="0"/>
              <a:t>Klicken Sie, um Text hinzuzufügen.</a:t>
            </a:r>
          </a:p>
        </p:txBody>
      </p:sp>
      <p:sp>
        <p:nvSpPr>
          <p:cNvPr id="2" name="Titel 1">
            <a:extLst>
              <a:ext uri="{FF2B5EF4-FFF2-40B4-BE49-F238E27FC236}">
                <a16:creationId xmlns:a16="http://schemas.microsoft.com/office/drawing/2014/main" id="{BE847092-EAA4-4108-A528-108AD1F96436}"/>
              </a:ext>
            </a:extLst>
          </p:cNvPr>
          <p:cNvSpPr>
            <a:spLocks noGrp="1"/>
          </p:cNvSpPr>
          <p:nvPr>
            <p:ph type="title" hasCustomPrompt="1"/>
          </p:nvPr>
        </p:nvSpPr>
        <p:spPr>
          <a:xfrm>
            <a:off x="1200518" y="2211168"/>
            <a:ext cx="5829300" cy="662096"/>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2967000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Unterteilertitel">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CFABFC7-4108-49F4-A75A-5AB472AA2031}"/>
              </a:ext>
              <a:ext uri="{C183D7F6-B498-43B3-948B-1728B52AA6E4}">
                <adec:decorative xmlns:adec="http://schemas.microsoft.com/office/drawing/2017/decorative" val="1"/>
              </a:ext>
            </a:extLst>
          </p:cNvPr>
          <p:cNvSpPr/>
          <p:nvPr userDrawn="1"/>
        </p:nvSpPr>
        <p:spPr>
          <a:xfrm>
            <a:off x="0" y="2847139"/>
            <a:ext cx="12192000" cy="11637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de-DE" noProof="0"/>
          </a:p>
        </p:txBody>
      </p:sp>
      <p:sp>
        <p:nvSpPr>
          <p:cNvPr id="7" name="Bildplatzhalter 6">
            <a:extLst>
              <a:ext uri="{FF2B5EF4-FFF2-40B4-BE49-F238E27FC236}">
                <a16:creationId xmlns:a16="http://schemas.microsoft.com/office/drawing/2014/main" id="{B162CB3A-11BC-4C5C-B53D-B965CFA2B685}"/>
              </a:ext>
            </a:extLst>
          </p:cNvPr>
          <p:cNvSpPr>
            <a:spLocks noGrp="1"/>
          </p:cNvSpPr>
          <p:nvPr>
            <p:ph type="pic" sz="quarter" idx="10" hasCustomPrompt="1"/>
          </p:nvPr>
        </p:nvSpPr>
        <p:spPr>
          <a:xfrm>
            <a:off x="466725" y="466725"/>
            <a:ext cx="11258550" cy="5924550"/>
          </a:xfrm>
          <a:custGeom>
            <a:avLst/>
            <a:gdLst>
              <a:gd name="connsiteX0" fmla="*/ 0 w 11258550"/>
              <a:gd name="connsiteY0" fmla="*/ 3544135 h 5924550"/>
              <a:gd name="connsiteX1" fmla="*/ 11258550 w 11258550"/>
              <a:gd name="connsiteY1" fmla="*/ 3544135 h 5924550"/>
              <a:gd name="connsiteX2" fmla="*/ 11258550 w 11258550"/>
              <a:gd name="connsiteY2" fmla="*/ 5924550 h 5924550"/>
              <a:gd name="connsiteX3" fmla="*/ 0 w 11258550"/>
              <a:gd name="connsiteY3" fmla="*/ 5924550 h 5924550"/>
              <a:gd name="connsiteX4" fmla="*/ 0 w 11258550"/>
              <a:gd name="connsiteY4" fmla="*/ 0 h 5924550"/>
              <a:gd name="connsiteX5" fmla="*/ 11258550 w 11258550"/>
              <a:gd name="connsiteY5" fmla="*/ 0 h 5924550"/>
              <a:gd name="connsiteX6" fmla="*/ 11258550 w 11258550"/>
              <a:gd name="connsiteY6" fmla="*/ 2380414 h 5924550"/>
              <a:gd name="connsiteX7" fmla="*/ 0 w 11258550"/>
              <a:gd name="connsiteY7" fmla="*/ 2380414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3544135"/>
                </a:moveTo>
                <a:lnTo>
                  <a:pt x="11258550" y="3544135"/>
                </a:lnTo>
                <a:lnTo>
                  <a:pt x="11258550" y="5924550"/>
                </a:lnTo>
                <a:lnTo>
                  <a:pt x="0" y="5924550"/>
                </a:lnTo>
                <a:close/>
                <a:moveTo>
                  <a:pt x="0" y="0"/>
                </a:moveTo>
                <a:lnTo>
                  <a:pt x="11258550" y="0"/>
                </a:lnTo>
                <a:lnTo>
                  <a:pt x="11258550" y="2380414"/>
                </a:lnTo>
                <a:lnTo>
                  <a:pt x="0" y="2380414"/>
                </a:lnTo>
                <a:close/>
              </a:path>
            </a:pathLst>
          </a:custGeom>
        </p:spPr>
        <p:txBody>
          <a:bodyPr wrap="square" rtlCol="0">
            <a:noAutofit/>
          </a:bodyPr>
          <a:lstStyle>
            <a:lvl1pPr marL="0" indent="0" algn="ctr">
              <a:buNone/>
              <a:defRPr/>
            </a:lvl1pPr>
          </a:lstStyle>
          <a:p>
            <a:pPr rtl="0"/>
            <a:r>
              <a:rPr lang="de-DE" noProof="0"/>
              <a:t>Klicken, um ein Foto hinzuzufügen</a:t>
            </a:r>
          </a:p>
        </p:txBody>
      </p:sp>
      <p:sp>
        <p:nvSpPr>
          <p:cNvPr id="2" name="Titel 1">
            <a:extLst>
              <a:ext uri="{FF2B5EF4-FFF2-40B4-BE49-F238E27FC236}">
                <a16:creationId xmlns:a16="http://schemas.microsoft.com/office/drawing/2014/main" id="{DF9EBBDF-3A3F-40FD-9752-1D92BFAD1908}"/>
              </a:ext>
            </a:extLst>
          </p:cNvPr>
          <p:cNvSpPr>
            <a:spLocks noGrp="1"/>
          </p:cNvSpPr>
          <p:nvPr>
            <p:ph type="title" hasCustomPrompt="1"/>
          </p:nvPr>
        </p:nvSpPr>
        <p:spPr>
          <a:xfrm>
            <a:off x="1889738" y="3001020"/>
            <a:ext cx="8412524" cy="938559"/>
          </a:xfrm>
        </p:spPr>
        <p:txBody>
          <a:bodyPr rtlCol="0"/>
          <a:lstStyle>
            <a:lvl1pPr algn="ctr">
              <a:defRPr sz="5000" spc="100" baseline="0"/>
            </a:lvl1pPr>
          </a:lstStyle>
          <a:p>
            <a:pPr rtl="0"/>
            <a:r>
              <a:rPr lang="de-DE" noProof="0"/>
              <a:t>Titel durch Klicken hinzufügen</a:t>
            </a:r>
          </a:p>
        </p:txBody>
      </p:sp>
    </p:spTree>
    <p:extLst>
      <p:ext uri="{BB962C8B-B14F-4D97-AF65-F5344CB8AC3E}">
        <p14:creationId xmlns:p14="http://schemas.microsoft.com/office/powerpoint/2010/main" val="3462329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schäftsmodell">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86457E51-8279-450D-ABC2-889F91AD715A}"/>
              </a:ext>
            </a:extLst>
          </p:cNvPr>
          <p:cNvSpPr>
            <a:spLocks noGrp="1"/>
          </p:cNvSpPr>
          <p:nvPr>
            <p:ph type="dt" sz="half" idx="10"/>
          </p:nvPr>
        </p:nvSpPr>
        <p:spPr/>
        <p:txBody>
          <a:bodyPr rtlCol="0">
            <a:noAutofit/>
          </a:bodyPr>
          <a:lstStyle/>
          <a:p>
            <a:pPr rtl="0"/>
            <a:r>
              <a:rPr lang="de-DE" noProof="0"/>
              <a:t>03.08.20XX</a:t>
            </a:r>
          </a:p>
        </p:txBody>
      </p:sp>
      <p:sp>
        <p:nvSpPr>
          <p:cNvPr id="6" name="Fußzeilenplatzhalter 5">
            <a:extLst>
              <a:ext uri="{FF2B5EF4-FFF2-40B4-BE49-F238E27FC236}">
                <a16:creationId xmlns:a16="http://schemas.microsoft.com/office/drawing/2014/main" id="{44F52AC3-8AAB-49A9-8BB4-9A82193F9C05}"/>
              </a:ext>
            </a:extLst>
          </p:cNvPr>
          <p:cNvSpPr>
            <a:spLocks noGrp="1"/>
          </p:cNvSpPr>
          <p:nvPr>
            <p:ph type="ftr" sz="quarter" idx="11"/>
          </p:nvPr>
        </p:nvSpPr>
        <p:spPr/>
        <p:txBody>
          <a:bodyPr rtlCol="0">
            <a:noAutofit/>
          </a:bodyPr>
          <a:lstStyle/>
          <a:p>
            <a:pPr rtl="0"/>
            <a:r>
              <a:rPr lang="de-DE" noProof="0"/>
              <a:t>VERKAUFSPRÄSENTATION</a:t>
            </a:r>
          </a:p>
        </p:txBody>
      </p:sp>
      <p:sp>
        <p:nvSpPr>
          <p:cNvPr id="7" name="Foliennummernplatzhalter 6">
            <a:extLst>
              <a:ext uri="{FF2B5EF4-FFF2-40B4-BE49-F238E27FC236}">
                <a16:creationId xmlns:a16="http://schemas.microsoft.com/office/drawing/2014/main" id="{C242EBEF-1685-466C-9FC9-D1A2D4A6895D}"/>
              </a:ext>
            </a:extLst>
          </p:cNvPr>
          <p:cNvSpPr>
            <a:spLocks noGrp="1"/>
          </p:cNvSpPr>
          <p:nvPr>
            <p:ph type="sldNum" sz="quarter" idx="12"/>
          </p:nvPr>
        </p:nvSpPr>
        <p:spPr/>
        <p:txBody>
          <a:bodyPr rtlCol="0">
            <a:noAutofit/>
          </a:bodyPr>
          <a:lstStyle/>
          <a:p>
            <a:pPr rtl="0"/>
            <a:fld id="{BF860B6F-2FE3-4DE6-9496-980E987E7466}" type="slidenum">
              <a:rPr lang="de-DE" noProof="0" smtClean="0"/>
              <a:t>‹Nr.›</a:t>
            </a:fld>
            <a:endParaRPr lang="de-DE" noProof="0"/>
          </a:p>
        </p:txBody>
      </p:sp>
      <p:sp>
        <p:nvSpPr>
          <p:cNvPr id="8" name="Bildplatzhalter 7">
            <a:extLst>
              <a:ext uri="{FF2B5EF4-FFF2-40B4-BE49-F238E27FC236}">
                <a16:creationId xmlns:a16="http://schemas.microsoft.com/office/drawing/2014/main" id="{5360F31D-8187-4BBF-807F-BCD7628363E1}"/>
              </a:ext>
            </a:extLst>
          </p:cNvPr>
          <p:cNvSpPr>
            <a:spLocks noGrp="1"/>
          </p:cNvSpPr>
          <p:nvPr>
            <p:ph type="pic" sz="quarter" idx="13" hasCustomPrompt="1"/>
          </p:nvPr>
        </p:nvSpPr>
        <p:spPr>
          <a:xfrm flipH="1">
            <a:off x="1" y="466725"/>
            <a:ext cx="6096000" cy="5924550"/>
          </a:xfrm>
        </p:spPr>
        <p:txBody>
          <a:bodyPr rtlCol="0">
            <a:noAutofit/>
          </a:bodyPr>
          <a:lstStyle>
            <a:lvl1pPr marL="0" indent="0" algn="ctr">
              <a:buNone/>
              <a:defRPr/>
            </a:lvl1pPr>
          </a:lstStyle>
          <a:p>
            <a:pPr rtl="0"/>
            <a:r>
              <a:rPr lang="de-DE" noProof="0"/>
              <a:t>Zum Hinzufügen eines Fotos klicken</a:t>
            </a:r>
          </a:p>
        </p:txBody>
      </p:sp>
      <p:sp>
        <p:nvSpPr>
          <p:cNvPr id="10" name="Textplatzhalter 10">
            <a:extLst>
              <a:ext uri="{FF2B5EF4-FFF2-40B4-BE49-F238E27FC236}">
                <a16:creationId xmlns:a16="http://schemas.microsoft.com/office/drawing/2014/main" id="{361D3AC4-50E4-442B-88DA-99E01D461FAD}"/>
              </a:ext>
            </a:extLst>
          </p:cNvPr>
          <p:cNvSpPr>
            <a:spLocks noGrp="1"/>
          </p:cNvSpPr>
          <p:nvPr>
            <p:ph type="body" sz="quarter" idx="16" hasCustomPrompt="1"/>
          </p:nvPr>
        </p:nvSpPr>
        <p:spPr>
          <a:xfrm>
            <a:off x="6934200" y="2183098"/>
            <a:ext cx="4419600" cy="642075"/>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1" name="Textplatzhalter 10">
            <a:extLst>
              <a:ext uri="{FF2B5EF4-FFF2-40B4-BE49-F238E27FC236}">
                <a16:creationId xmlns:a16="http://schemas.microsoft.com/office/drawing/2014/main" id="{2BA1C8C7-E942-4381-8DFB-35C0D375D503}"/>
              </a:ext>
            </a:extLst>
          </p:cNvPr>
          <p:cNvSpPr>
            <a:spLocks noGrp="1"/>
          </p:cNvSpPr>
          <p:nvPr>
            <p:ph type="body" sz="quarter" idx="17" hasCustomPrompt="1"/>
          </p:nvPr>
        </p:nvSpPr>
        <p:spPr>
          <a:xfrm>
            <a:off x="6934200" y="1632228"/>
            <a:ext cx="4419600" cy="550870"/>
          </a:xfrm>
          <a:prstGeom prst="rect">
            <a:avLst/>
          </a:prstGeom>
        </p:spPr>
        <p:txBody>
          <a:bodyPr rtlCol="0" anchor="b">
            <a:noAutofit/>
          </a:bodyPr>
          <a:lstStyle>
            <a:lvl1pPr marL="0" indent="0" algn="l">
              <a:buNone/>
              <a:defRPr sz="1600" cap="all" spc="100" baseline="0">
                <a:solidFill>
                  <a:schemeClr val="accent1"/>
                </a:solidFill>
                <a:latin typeface="+mj-lt"/>
              </a:defRPr>
            </a:lvl1pPr>
          </a:lstStyle>
          <a:p>
            <a:pPr lvl="0" rtl="0"/>
            <a:r>
              <a:rPr lang="de-DE" noProof="0"/>
              <a:t>Untertitel durch Klicken hinzufügen</a:t>
            </a:r>
          </a:p>
        </p:txBody>
      </p:sp>
      <p:sp>
        <p:nvSpPr>
          <p:cNvPr id="18" name="Textplatzhalter 10">
            <a:extLst>
              <a:ext uri="{FF2B5EF4-FFF2-40B4-BE49-F238E27FC236}">
                <a16:creationId xmlns:a16="http://schemas.microsoft.com/office/drawing/2014/main" id="{619FB69F-436E-4680-805E-129656D1FC8B}"/>
              </a:ext>
            </a:extLst>
          </p:cNvPr>
          <p:cNvSpPr>
            <a:spLocks noGrp="1"/>
          </p:cNvSpPr>
          <p:nvPr>
            <p:ph type="body" sz="quarter" idx="18" hasCustomPrompt="1"/>
          </p:nvPr>
        </p:nvSpPr>
        <p:spPr>
          <a:xfrm>
            <a:off x="6934200" y="3732794"/>
            <a:ext cx="4419600" cy="642075"/>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19" name="Textplatzhalter 10">
            <a:extLst>
              <a:ext uri="{FF2B5EF4-FFF2-40B4-BE49-F238E27FC236}">
                <a16:creationId xmlns:a16="http://schemas.microsoft.com/office/drawing/2014/main" id="{9EEFB823-5D40-4C5F-8E5C-8DA54596313D}"/>
              </a:ext>
            </a:extLst>
          </p:cNvPr>
          <p:cNvSpPr>
            <a:spLocks noGrp="1"/>
          </p:cNvSpPr>
          <p:nvPr>
            <p:ph type="body" sz="quarter" idx="19" hasCustomPrompt="1"/>
          </p:nvPr>
        </p:nvSpPr>
        <p:spPr>
          <a:xfrm>
            <a:off x="6934200" y="3181924"/>
            <a:ext cx="4419600" cy="550870"/>
          </a:xfrm>
          <a:prstGeom prst="rect">
            <a:avLst/>
          </a:prstGeom>
        </p:spPr>
        <p:txBody>
          <a:bodyPr rtlCol="0" anchor="b">
            <a:noAutofit/>
          </a:bodyPr>
          <a:lstStyle>
            <a:lvl1pPr marL="0" indent="0" algn="l">
              <a:buNone/>
              <a:defRPr sz="1600" cap="all" spc="100" baseline="0">
                <a:solidFill>
                  <a:schemeClr val="accent1"/>
                </a:solidFill>
                <a:latin typeface="+mj-lt"/>
              </a:defRPr>
            </a:lvl1pPr>
          </a:lstStyle>
          <a:p>
            <a:pPr lvl="0" rtl="0"/>
            <a:r>
              <a:rPr lang="de-DE" noProof="0"/>
              <a:t>Untertitel durch Klicken hinzufügen</a:t>
            </a:r>
          </a:p>
        </p:txBody>
      </p:sp>
      <p:sp>
        <p:nvSpPr>
          <p:cNvPr id="20" name="Textplatzhalter 10">
            <a:extLst>
              <a:ext uri="{FF2B5EF4-FFF2-40B4-BE49-F238E27FC236}">
                <a16:creationId xmlns:a16="http://schemas.microsoft.com/office/drawing/2014/main" id="{97A70DDF-2854-466D-AE9A-7AA7BF32982D}"/>
              </a:ext>
            </a:extLst>
          </p:cNvPr>
          <p:cNvSpPr>
            <a:spLocks noGrp="1"/>
          </p:cNvSpPr>
          <p:nvPr>
            <p:ph type="body" sz="quarter" idx="20" hasCustomPrompt="1"/>
          </p:nvPr>
        </p:nvSpPr>
        <p:spPr>
          <a:xfrm>
            <a:off x="6934200" y="5307885"/>
            <a:ext cx="4419600" cy="642075"/>
          </a:xfrm>
          <a:prstGeom prst="rect">
            <a:avLst/>
          </a:prstGeom>
        </p:spPr>
        <p:txBody>
          <a:bodyPr rtlCol="0" anchor="t">
            <a:noAutofit/>
          </a:bodyPr>
          <a:lstStyle>
            <a:lvl1pPr marL="0" indent="0" algn="l">
              <a:lnSpc>
                <a:spcPct val="125000"/>
              </a:lnSpc>
              <a:spcBef>
                <a:spcPts val="0"/>
              </a:spcBef>
              <a:buNone/>
              <a:defRPr sz="1400" cap="none" spc="100" baseline="0">
                <a:solidFill>
                  <a:schemeClr val="tx1"/>
                </a:solidFill>
                <a:latin typeface="+mn-lt"/>
              </a:defRPr>
            </a:lvl1pPr>
          </a:lstStyle>
          <a:p>
            <a:pPr lvl="0" rtl="0"/>
            <a:r>
              <a:rPr lang="de-DE" noProof="0"/>
              <a:t>Klicken Sie, um Text hinzuzufügen.</a:t>
            </a:r>
          </a:p>
        </p:txBody>
      </p:sp>
      <p:sp>
        <p:nvSpPr>
          <p:cNvPr id="21" name="Textplatzhalter 10">
            <a:extLst>
              <a:ext uri="{FF2B5EF4-FFF2-40B4-BE49-F238E27FC236}">
                <a16:creationId xmlns:a16="http://schemas.microsoft.com/office/drawing/2014/main" id="{C6C41E82-34D6-471D-81E8-FCA62C7F22F7}"/>
              </a:ext>
            </a:extLst>
          </p:cNvPr>
          <p:cNvSpPr>
            <a:spLocks noGrp="1"/>
          </p:cNvSpPr>
          <p:nvPr>
            <p:ph type="body" sz="quarter" idx="21" hasCustomPrompt="1"/>
          </p:nvPr>
        </p:nvSpPr>
        <p:spPr>
          <a:xfrm>
            <a:off x="6934200" y="4757015"/>
            <a:ext cx="4419600" cy="550870"/>
          </a:xfrm>
          <a:prstGeom prst="rect">
            <a:avLst/>
          </a:prstGeom>
        </p:spPr>
        <p:txBody>
          <a:bodyPr rtlCol="0" anchor="b">
            <a:noAutofit/>
          </a:bodyPr>
          <a:lstStyle>
            <a:lvl1pPr marL="0" indent="0" algn="l">
              <a:buNone/>
              <a:defRPr sz="1600" cap="all" spc="100" baseline="0">
                <a:solidFill>
                  <a:schemeClr val="accent1"/>
                </a:solidFill>
                <a:latin typeface="+mj-lt"/>
              </a:defRPr>
            </a:lvl1pPr>
          </a:lstStyle>
          <a:p>
            <a:pPr lvl="0" rtl="0"/>
            <a:r>
              <a:rPr lang="de-DE" noProof="0"/>
              <a:t>Untertitel durch Klicken hinzufügen</a:t>
            </a:r>
          </a:p>
        </p:txBody>
      </p:sp>
      <p:sp>
        <p:nvSpPr>
          <p:cNvPr id="2" name="Titel 1">
            <a:extLst>
              <a:ext uri="{FF2B5EF4-FFF2-40B4-BE49-F238E27FC236}">
                <a16:creationId xmlns:a16="http://schemas.microsoft.com/office/drawing/2014/main" id="{7A0E1AE8-90BE-4DE3-93E9-B997D48FE671}"/>
              </a:ext>
            </a:extLst>
          </p:cNvPr>
          <p:cNvSpPr>
            <a:spLocks noGrp="1"/>
          </p:cNvSpPr>
          <p:nvPr>
            <p:ph type="title" hasCustomPrompt="1"/>
          </p:nvPr>
        </p:nvSpPr>
        <p:spPr>
          <a:xfrm>
            <a:off x="4513162" y="668924"/>
            <a:ext cx="6041908" cy="642075"/>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740568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tübersicht">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E12FB566-AB0F-4A84-A379-5B7A132A1E1B}"/>
              </a:ext>
            </a:extLst>
          </p:cNvPr>
          <p:cNvSpPr>
            <a:spLocks noGrp="1"/>
          </p:cNvSpPr>
          <p:nvPr>
            <p:ph type="dt" sz="half" idx="10"/>
          </p:nvPr>
        </p:nvSpPr>
        <p:spPr/>
        <p:txBody>
          <a:bodyPr rtlCol="0">
            <a:noAutofit/>
          </a:bodyPr>
          <a:lstStyle/>
          <a:p>
            <a:pPr rtl="0"/>
            <a:r>
              <a:rPr lang="de-DE" noProof="0"/>
              <a:t>03.08.20XX</a:t>
            </a:r>
          </a:p>
        </p:txBody>
      </p:sp>
      <p:sp>
        <p:nvSpPr>
          <p:cNvPr id="6" name="Fußzeilenplatzhalter 5">
            <a:extLst>
              <a:ext uri="{FF2B5EF4-FFF2-40B4-BE49-F238E27FC236}">
                <a16:creationId xmlns:a16="http://schemas.microsoft.com/office/drawing/2014/main" id="{310B01EE-E344-461A-85A0-3AA7F83AA4FD}"/>
              </a:ext>
            </a:extLst>
          </p:cNvPr>
          <p:cNvSpPr>
            <a:spLocks noGrp="1"/>
          </p:cNvSpPr>
          <p:nvPr>
            <p:ph type="ftr" sz="quarter" idx="11"/>
          </p:nvPr>
        </p:nvSpPr>
        <p:spPr/>
        <p:txBody>
          <a:bodyPr rtlCol="0">
            <a:noAutofit/>
          </a:bodyPr>
          <a:lstStyle/>
          <a:p>
            <a:pPr rtl="0"/>
            <a:r>
              <a:rPr lang="de-DE" noProof="0"/>
              <a:t>VERKAUFSPRÄSENTATION</a:t>
            </a:r>
          </a:p>
        </p:txBody>
      </p:sp>
      <p:sp>
        <p:nvSpPr>
          <p:cNvPr id="7" name="Foliennummernplatzhalter 6">
            <a:extLst>
              <a:ext uri="{FF2B5EF4-FFF2-40B4-BE49-F238E27FC236}">
                <a16:creationId xmlns:a16="http://schemas.microsoft.com/office/drawing/2014/main" id="{6C09A25E-2DC1-49B1-A962-EFCDB81F9314}"/>
              </a:ext>
            </a:extLst>
          </p:cNvPr>
          <p:cNvSpPr>
            <a:spLocks noGrp="1"/>
          </p:cNvSpPr>
          <p:nvPr>
            <p:ph type="sldNum" sz="quarter" idx="12"/>
          </p:nvPr>
        </p:nvSpPr>
        <p:spPr/>
        <p:txBody>
          <a:bodyPr rtlCol="0">
            <a:noAutofit/>
          </a:bodyPr>
          <a:lstStyle/>
          <a:p>
            <a:pPr rtl="0"/>
            <a:fld id="{BF860B6F-2FE3-4DE6-9496-980E987E7466}" type="slidenum">
              <a:rPr lang="de-DE" noProof="0" smtClean="0"/>
              <a:t>‹Nr.›</a:t>
            </a:fld>
            <a:endParaRPr lang="de-DE" noProof="0"/>
          </a:p>
        </p:txBody>
      </p:sp>
      <p:sp>
        <p:nvSpPr>
          <p:cNvPr id="8" name="Bildplatzhalter 7">
            <a:extLst>
              <a:ext uri="{FF2B5EF4-FFF2-40B4-BE49-F238E27FC236}">
                <a16:creationId xmlns:a16="http://schemas.microsoft.com/office/drawing/2014/main" id="{6848D9ED-15C8-4EA0-B95F-CFD1BAF0A547}"/>
              </a:ext>
            </a:extLst>
          </p:cNvPr>
          <p:cNvSpPr>
            <a:spLocks noGrp="1"/>
          </p:cNvSpPr>
          <p:nvPr>
            <p:ph type="pic" sz="quarter" idx="13" hasCustomPrompt="1"/>
          </p:nvPr>
        </p:nvSpPr>
        <p:spPr>
          <a:xfrm flipH="1">
            <a:off x="1809750" y="475743"/>
            <a:ext cx="6475268" cy="5915532"/>
          </a:xfrm>
        </p:spPr>
        <p:txBody>
          <a:bodyPr rtlCol="0">
            <a:noAutofit/>
          </a:bodyPr>
          <a:lstStyle>
            <a:lvl1pPr marL="0" indent="0" algn="ctr">
              <a:buNone/>
              <a:defRPr/>
            </a:lvl1pPr>
          </a:lstStyle>
          <a:p>
            <a:pPr rtl="0"/>
            <a:r>
              <a:rPr lang="de-DE" noProof="0"/>
              <a:t>Klicken, um ein Foto hinzuzufügen</a:t>
            </a:r>
          </a:p>
        </p:txBody>
      </p:sp>
      <p:sp>
        <p:nvSpPr>
          <p:cNvPr id="11" name="Textplatzhalter 10">
            <a:extLst>
              <a:ext uri="{FF2B5EF4-FFF2-40B4-BE49-F238E27FC236}">
                <a16:creationId xmlns:a16="http://schemas.microsoft.com/office/drawing/2014/main" id="{2CEF9385-3B06-4216-9420-A91190C6B7CC}"/>
              </a:ext>
            </a:extLst>
          </p:cNvPr>
          <p:cNvSpPr>
            <a:spLocks noGrp="1"/>
          </p:cNvSpPr>
          <p:nvPr>
            <p:ph type="body" sz="quarter" idx="16" hasCustomPrompt="1"/>
          </p:nvPr>
        </p:nvSpPr>
        <p:spPr>
          <a:xfrm>
            <a:off x="8691419" y="1125633"/>
            <a:ext cx="2937452" cy="1192694"/>
          </a:xfrm>
          <a:prstGeom prst="rect">
            <a:avLst/>
          </a:prstGeom>
        </p:spPr>
        <p:txBody>
          <a:bodyPr rtlCol="0" anchor="t">
            <a:noAutofit/>
          </a:bodyPr>
          <a:lstStyle>
            <a:lvl1pPr marL="0" indent="0" algn="l">
              <a:lnSpc>
                <a:spcPct val="100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2" name="Textplatzhalter 10">
            <a:extLst>
              <a:ext uri="{FF2B5EF4-FFF2-40B4-BE49-F238E27FC236}">
                <a16:creationId xmlns:a16="http://schemas.microsoft.com/office/drawing/2014/main" id="{D01ADD07-F155-4B1F-B204-2284F6999B7D}"/>
              </a:ext>
            </a:extLst>
          </p:cNvPr>
          <p:cNvSpPr>
            <a:spLocks noGrp="1"/>
          </p:cNvSpPr>
          <p:nvPr>
            <p:ph type="body" sz="quarter" idx="17" hasCustomPrompt="1"/>
          </p:nvPr>
        </p:nvSpPr>
        <p:spPr>
          <a:xfrm>
            <a:off x="8691419" y="746129"/>
            <a:ext cx="2937452" cy="426393"/>
          </a:xfrm>
          <a:prstGeom prst="rect">
            <a:avLst/>
          </a:prstGeom>
        </p:spPr>
        <p:txBody>
          <a:bodyPr rtlCol="0" anchor="t">
            <a:noAutofit/>
          </a:bodyPr>
          <a:lstStyle>
            <a:lvl1pPr marL="0" indent="0" algn="l">
              <a:buNone/>
              <a:defRPr sz="2000" cap="all" spc="100" baseline="0">
                <a:solidFill>
                  <a:schemeClr val="accent4"/>
                </a:solidFill>
                <a:latin typeface="+mj-lt"/>
              </a:defRPr>
            </a:lvl1pPr>
          </a:lstStyle>
          <a:p>
            <a:pPr lvl="0" rtl="0"/>
            <a:r>
              <a:rPr lang="de-DE" noProof="0"/>
              <a:t>Untertitel durch Klicken hinzufügen</a:t>
            </a:r>
          </a:p>
        </p:txBody>
      </p:sp>
      <p:sp>
        <p:nvSpPr>
          <p:cNvPr id="13" name="Textplatzhalter 10">
            <a:extLst>
              <a:ext uri="{FF2B5EF4-FFF2-40B4-BE49-F238E27FC236}">
                <a16:creationId xmlns:a16="http://schemas.microsoft.com/office/drawing/2014/main" id="{129012F5-57FB-4F6F-8FF8-DBA65EC1EF02}"/>
              </a:ext>
            </a:extLst>
          </p:cNvPr>
          <p:cNvSpPr>
            <a:spLocks noGrp="1"/>
          </p:cNvSpPr>
          <p:nvPr>
            <p:ph type="body" sz="quarter" idx="18" hasCustomPrompt="1"/>
          </p:nvPr>
        </p:nvSpPr>
        <p:spPr>
          <a:xfrm>
            <a:off x="8691419" y="4716842"/>
            <a:ext cx="2937452" cy="1106662"/>
          </a:xfrm>
          <a:prstGeom prst="rect">
            <a:avLst/>
          </a:prstGeom>
        </p:spPr>
        <p:txBody>
          <a:bodyPr rtlCol="0" anchor="t">
            <a:noAutofit/>
          </a:bodyPr>
          <a:lstStyle>
            <a:lvl1pPr marL="0" indent="0" algn="l">
              <a:lnSpc>
                <a:spcPct val="100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4" name="Textplatzhalter 10">
            <a:extLst>
              <a:ext uri="{FF2B5EF4-FFF2-40B4-BE49-F238E27FC236}">
                <a16:creationId xmlns:a16="http://schemas.microsoft.com/office/drawing/2014/main" id="{FF8E7E45-85D4-40EE-836F-76055F0F8E75}"/>
              </a:ext>
            </a:extLst>
          </p:cNvPr>
          <p:cNvSpPr>
            <a:spLocks noGrp="1"/>
          </p:cNvSpPr>
          <p:nvPr>
            <p:ph type="body" sz="quarter" idx="19" hasCustomPrompt="1"/>
          </p:nvPr>
        </p:nvSpPr>
        <p:spPr>
          <a:xfrm>
            <a:off x="8691419" y="4337338"/>
            <a:ext cx="2937452" cy="426393"/>
          </a:xfrm>
          <a:prstGeom prst="rect">
            <a:avLst/>
          </a:prstGeom>
        </p:spPr>
        <p:txBody>
          <a:bodyPr rtlCol="0" anchor="t">
            <a:noAutofit/>
          </a:bodyPr>
          <a:lstStyle>
            <a:lvl1pPr marL="0" indent="0" algn="l">
              <a:buNone/>
              <a:defRPr sz="2000" cap="all" spc="100" baseline="0">
                <a:solidFill>
                  <a:schemeClr val="accent4"/>
                </a:solidFill>
                <a:latin typeface="+mj-lt"/>
              </a:defRPr>
            </a:lvl1pPr>
          </a:lstStyle>
          <a:p>
            <a:pPr lvl="0" rtl="0"/>
            <a:r>
              <a:rPr lang="de-DE" noProof="0"/>
              <a:t>Untertitel durch Klicken hinzufügen</a:t>
            </a:r>
          </a:p>
        </p:txBody>
      </p:sp>
      <p:sp>
        <p:nvSpPr>
          <p:cNvPr id="15" name="Textplatzhalter 10">
            <a:extLst>
              <a:ext uri="{FF2B5EF4-FFF2-40B4-BE49-F238E27FC236}">
                <a16:creationId xmlns:a16="http://schemas.microsoft.com/office/drawing/2014/main" id="{E315DB3C-D2E4-4310-8A18-71457CBD7A4F}"/>
              </a:ext>
            </a:extLst>
          </p:cNvPr>
          <p:cNvSpPr>
            <a:spLocks noGrp="1"/>
          </p:cNvSpPr>
          <p:nvPr>
            <p:ph type="body" sz="quarter" idx="20" hasCustomPrompt="1"/>
          </p:nvPr>
        </p:nvSpPr>
        <p:spPr>
          <a:xfrm>
            <a:off x="8691419" y="2964253"/>
            <a:ext cx="2937452" cy="1106662"/>
          </a:xfrm>
          <a:prstGeom prst="rect">
            <a:avLst/>
          </a:prstGeom>
        </p:spPr>
        <p:txBody>
          <a:bodyPr rtlCol="0" anchor="t">
            <a:noAutofit/>
          </a:bodyPr>
          <a:lstStyle>
            <a:lvl1pPr marL="0" indent="0" algn="l">
              <a:lnSpc>
                <a:spcPct val="100000"/>
              </a:lnSpc>
              <a:spcBef>
                <a:spcPts val="1000"/>
              </a:spcBef>
              <a:buNone/>
              <a:defRPr sz="1400" cap="none" spc="100" baseline="0">
                <a:solidFill>
                  <a:schemeClr val="tx1"/>
                </a:solidFill>
                <a:latin typeface="+mn-lt"/>
              </a:defRPr>
            </a:lvl1pPr>
          </a:lstStyle>
          <a:p>
            <a:pPr lvl="0" rtl="0"/>
            <a:r>
              <a:rPr lang="de-DE" noProof="0"/>
              <a:t>Klicken Sie, um Text hinzuzufügen.</a:t>
            </a:r>
          </a:p>
        </p:txBody>
      </p:sp>
      <p:sp>
        <p:nvSpPr>
          <p:cNvPr id="16" name="Textplatzhalter 10">
            <a:extLst>
              <a:ext uri="{FF2B5EF4-FFF2-40B4-BE49-F238E27FC236}">
                <a16:creationId xmlns:a16="http://schemas.microsoft.com/office/drawing/2014/main" id="{D8DBA9F3-328C-4BAE-A2E1-0FBFE3A476E4}"/>
              </a:ext>
            </a:extLst>
          </p:cNvPr>
          <p:cNvSpPr>
            <a:spLocks noGrp="1"/>
          </p:cNvSpPr>
          <p:nvPr>
            <p:ph type="body" sz="quarter" idx="21" hasCustomPrompt="1"/>
          </p:nvPr>
        </p:nvSpPr>
        <p:spPr>
          <a:xfrm>
            <a:off x="8691419" y="2584749"/>
            <a:ext cx="2937452" cy="426393"/>
          </a:xfrm>
          <a:prstGeom prst="rect">
            <a:avLst/>
          </a:prstGeom>
        </p:spPr>
        <p:txBody>
          <a:bodyPr rtlCol="0" anchor="t">
            <a:noAutofit/>
          </a:bodyPr>
          <a:lstStyle>
            <a:lvl1pPr marL="0" indent="0" algn="l">
              <a:buNone/>
              <a:defRPr sz="2000" cap="all" spc="100" baseline="0">
                <a:solidFill>
                  <a:schemeClr val="accent4"/>
                </a:solidFill>
                <a:latin typeface="+mj-lt"/>
              </a:defRPr>
            </a:lvl1pPr>
          </a:lstStyle>
          <a:p>
            <a:pPr lvl="0" rtl="0"/>
            <a:r>
              <a:rPr lang="de-DE" noProof="0"/>
              <a:t>Untertitel durch Klicken hinzufügen</a:t>
            </a:r>
          </a:p>
        </p:txBody>
      </p:sp>
      <p:sp>
        <p:nvSpPr>
          <p:cNvPr id="2" name="Titel 1">
            <a:extLst>
              <a:ext uri="{FF2B5EF4-FFF2-40B4-BE49-F238E27FC236}">
                <a16:creationId xmlns:a16="http://schemas.microsoft.com/office/drawing/2014/main" id="{298B7365-7137-471F-BFE9-2F6C362933D4}"/>
              </a:ext>
            </a:extLst>
          </p:cNvPr>
          <p:cNvSpPr>
            <a:spLocks noGrp="1"/>
          </p:cNvSpPr>
          <p:nvPr>
            <p:ph type="title" hasCustomPrompt="1"/>
          </p:nvPr>
        </p:nvSpPr>
        <p:spPr>
          <a:xfrm rot="16200000">
            <a:off x="-1914546" y="3092260"/>
            <a:ext cx="5719734" cy="682498"/>
          </a:xfrm>
        </p:spPr>
        <p:txBody>
          <a:bodyPr rtlCol="0"/>
          <a:lstStyle>
            <a:lvl1pPr>
              <a:defRPr/>
            </a:lvl1pPr>
          </a:lstStyle>
          <a:p>
            <a:pPr rtl="0"/>
            <a:r>
              <a:rPr lang="de-DE" noProof="0"/>
              <a:t>Titel durch Klicken hinzufügen</a:t>
            </a:r>
          </a:p>
        </p:txBody>
      </p:sp>
    </p:spTree>
    <p:extLst>
      <p:ext uri="{BB962C8B-B14F-4D97-AF65-F5344CB8AC3E}">
        <p14:creationId xmlns:p14="http://schemas.microsoft.com/office/powerpoint/2010/main" val="3673920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5826315-2B7F-4C57-86AC-F861837D3D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pPr rtl="0"/>
            <a:r>
              <a:rPr lang="de-DE" noProof="0" dirty="0"/>
              <a:t>Titelmasterformat durch Klicken bearbeiten</a:t>
            </a:r>
          </a:p>
        </p:txBody>
      </p:sp>
      <p:sp>
        <p:nvSpPr>
          <p:cNvPr id="3" name="Textplatzhalter 2">
            <a:extLst>
              <a:ext uri="{FF2B5EF4-FFF2-40B4-BE49-F238E27FC236}">
                <a16:creationId xmlns:a16="http://schemas.microsoft.com/office/drawing/2014/main" id="{277E89F0-5C7D-4785-9E27-B2AC9192E64C}"/>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9E8B7DCF-7168-4376-8641-10965E65A6B3}"/>
              </a:ext>
            </a:extLst>
          </p:cNvPr>
          <p:cNvSpPr>
            <a:spLocks noGrp="1"/>
          </p:cNvSpPr>
          <p:nvPr>
            <p:ph type="dt" sz="half" idx="2"/>
          </p:nvPr>
        </p:nvSpPr>
        <p:spPr>
          <a:xfrm>
            <a:off x="838200" y="6515753"/>
            <a:ext cx="2743200" cy="205722"/>
          </a:xfrm>
          <a:prstGeom prst="rect">
            <a:avLst/>
          </a:prstGeom>
        </p:spPr>
        <p:txBody>
          <a:bodyPr vert="horz" lIns="91440" tIns="45720" rIns="91440" bIns="45720" rtlCol="0" anchor="ctr"/>
          <a:lstStyle>
            <a:lvl1pPr algn="l">
              <a:defRPr sz="1000" cap="all" spc="100" baseline="0">
                <a:solidFill>
                  <a:schemeClr val="bg1">
                    <a:lumMod val="50000"/>
                  </a:schemeClr>
                </a:solidFill>
                <a:latin typeface="Seaford" panose="020B0502030303020204" pitchFamily="34" charset="0"/>
              </a:defRPr>
            </a:lvl1pPr>
          </a:lstStyle>
          <a:p>
            <a:pPr rtl="0"/>
            <a:r>
              <a:rPr lang="de-DE" noProof="0"/>
              <a:t>03.08.20XX</a:t>
            </a:r>
          </a:p>
        </p:txBody>
      </p:sp>
      <p:sp>
        <p:nvSpPr>
          <p:cNvPr id="5" name="Fußzeilenplatzhalter 4">
            <a:extLst>
              <a:ext uri="{FF2B5EF4-FFF2-40B4-BE49-F238E27FC236}">
                <a16:creationId xmlns:a16="http://schemas.microsoft.com/office/drawing/2014/main" id="{9E498FEF-9751-417B-82B2-BBAD0766584D}"/>
              </a:ext>
            </a:extLst>
          </p:cNvPr>
          <p:cNvSpPr>
            <a:spLocks noGrp="1"/>
          </p:cNvSpPr>
          <p:nvPr>
            <p:ph type="ftr" sz="quarter" idx="3"/>
          </p:nvPr>
        </p:nvSpPr>
        <p:spPr>
          <a:xfrm>
            <a:off x="4038600" y="6515753"/>
            <a:ext cx="4114800" cy="205722"/>
          </a:xfrm>
          <a:prstGeom prst="rect">
            <a:avLst/>
          </a:prstGeom>
        </p:spPr>
        <p:txBody>
          <a:bodyPr vert="horz" lIns="91440" tIns="45720" rIns="91440" bIns="45720" rtlCol="0" anchor="ctr"/>
          <a:lstStyle>
            <a:lvl1pPr algn="ctr">
              <a:defRPr sz="1000" cap="all" spc="100" baseline="0">
                <a:solidFill>
                  <a:schemeClr val="bg1">
                    <a:lumMod val="50000"/>
                  </a:schemeClr>
                </a:solidFill>
                <a:latin typeface="Seaford" panose="020B0502030303020204" pitchFamily="34" charset="0"/>
              </a:defRPr>
            </a:lvl1pPr>
          </a:lstStyle>
          <a:p>
            <a:pPr rtl="0"/>
            <a:r>
              <a:rPr lang="de-DE" noProof="0"/>
              <a:t>VERKAUFSPRÄSENTATION</a:t>
            </a:r>
          </a:p>
        </p:txBody>
      </p:sp>
      <p:sp>
        <p:nvSpPr>
          <p:cNvPr id="6" name="Foliennummernplatzhalter 5">
            <a:extLst>
              <a:ext uri="{FF2B5EF4-FFF2-40B4-BE49-F238E27FC236}">
                <a16:creationId xmlns:a16="http://schemas.microsoft.com/office/drawing/2014/main" id="{FFF7CE99-0833-4AF7-954F-3E4BD5F9CD0B}"/>
              </a:ext>
            </a:extLst>
          </p:cNvPr>
          <p:cNvSpPr>
            <a:spLocks noGrp="1"/>
          </p:cNvSpPr>
          <p:nvPr>
            <p:ph type="sldNum" sz="quarter" idx="4"/>
          </p:nvPr>
        </p:nvSpPr>
        <p:spPr>
          <a:xfrm>
            <a:off x="8610600" y="6515753"/>
            <a:ext cx="2743200" cy="205722"/>
          </a:xfrm>
          <a:prstGeom prst="rect">
            <a:avLst/>
          </a:prstGeom>
        </p:spPr>
        <p:txBody>
          <a:bodyPr vert="horz" lIns="91440" tIns="45720" rIns="91440" bIns="45720" rtlCol="0" anchor="ctr"/>
          <a:lstStyle>
            <a:lvl1pPr algn="r">
              <a:defRPr sz="1000" cap="all" spc="100" baseline="0">
                <a:solidFill>
                  <a:schemeClr val="bg1">
                    <a:lumMod val="50000"/>
                  </a:schemeClr>
                </a:solidFill>
                <a:latin typeface="Seaford" panose="020B0502030303020204" pitchFamily="34" charset="0"/>
              </a:defRPr>
            </a:lvl1pPr>
          </a:lstStyle>
          <a:p>
            <a:pPr rtl="0"/>
            <a:fld id="{BF860B6F-2FE3-4DE6-9496-980E987E7466}" type="slidenum">
              <a:rPr lang="de-DE" noProof="0" smtClean="0"/>
              <a:pPr rtl="0"/>
              <a:t>‹Nr.›</a:t>
            </a:fld>
            <a:endParaRPr lang="de-DE" noProof="0"/>
          </a:p>
        </p:txBody>
      </p:sp>
    </p:spTree>
    <p:extLst>
      <p:ext uri="{BB962C8B-B14F-4D97-AF65-F5344CB8AC3E}">
        <p14:creationId xmlns:p14="http://schemas.microsoft.com/office/powerpoint/2010/main" val="2219404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dt="0"/>
  <p:txStyles>
    <p:titleStyle>
      <a:lvl1pPr algn="l" defTabSz="914400" rtl="0" eaLnBrk="1" latinLnBrk="0" hangingPunct="1">
        <a:lnSpc>
          <a:spcPct val="80000"/>
        </a:lnSpc>
        <a:spcBef>
          <a:spcPct val="0"/>
        </a:spcBef>
        <a:buNone/>
        <a:defRPr sz="4000" kern="1200" cap="all" spc="200" baseline="0">
          <a:ln w="19050">
            <a:solidFill>
              <a:schemeClr val="accent1"/>
            </a:solidFill>
          </a:ln>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18.xml"/><Relationship Id="rId6" Type="http://schemas.openxmlformats.org/officeDocument/2006/relationships/image" Target="../media/image15.jpeg"/><Relationship Id="rId5" Type="http://schemas.openxmlformats.org/officeDocument/2006/relationships/image" Target="../media/image14.jpeg"/><Relationship Id="rId10" Type="http://schemas.openxmlformats.org/officeDocument/2006/relationships/image" Target="../media/image19.jpeg"/><Relationship Id="rId4" Type="http://schemas.openxmlformats.org/officeDocument/2006/relationships/image" Target="../media/image13.jpeg"/><Relationship Id="rId9"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platzhalter 7" descr="Nahaufnahme von zwei Personen, die sich an den Händen halten">
            <a:extLst>
              <a:ext uri="{FF2B5EF4-FFF2-40B4-BE49-F238E27FC236}">
                <a16:creationId xmlns:a16="http://schemas.microsoft.com/office/drawing/2014/main" id="{E41FFEB7-5147-4211-9DEE-48A580FDD93D}"/>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466725" y="466725"/>
            <a:ext cx="11258550" cy="5924550"/>
          </a:xfrm>
        </p:spPr>
      </p:pic>
      <p:sp>
        <p:nvSpPr>
          <p:cNvPr id="20" name="Titel 19">
            <a:extLst>
              <a:ext uri="{FF2B5EF4-FFF2-40B4-BE49-F238E27FC236}">
                <a16:creationId xmlns:a16="http://schemas.microsoft.com/office/drawing/2014/main" id="{49020275-58F0-4491-8E8A-0A2AD5ED9D8B}"/>
              </a:ext>
            </a:extLst>
          </p:cNvPr>
          <p:cNvSpPr>
            <a:spLocks noGrp="1"/>
          </p:cNvSpPr>
          <p:nvPr>
            <p:ph type="title"/>
          </p:nvPr>
        </p:nvSpPr>
        <p:spPr>
          <a:xfrm>
            <a:off x="3774470" y="5314149"/>
            <a:ext cx="4660776" cy="1025658"/>
          </a:xfrm>
          <a:ln>
            <a:noFill/>
          </a:ln>
        </p:spPr>
        <p:txBody>
          <a:bodyPr rtlCol="0">
            <a:noAutofit/>
          </a:bodyPr>
          <a:lstStyle/>
          <a:p>
            <a:pPr rtl="0"/>
            <a:r>
              <a:rPr lang="de-DE" sz="4000" dirty="0" err="1">
                <a:ln w="19050">
                  <a:solidFill>
                    <a:schemeClr val="accent6"/>
                  </a:solidFill>
                </a:ln>
                <a:solidFill>
                  <a:schemeClr val="accent6"/>
                </a:solidFill>
              </a:rPr>
              <a:t>Medbuddy</a:t>
            </a:r>
            <a:r>
              <a:rPr lang="de-DE" sz="4000" dirty="0">
                <a:ln w="19050">
                  <a:solidFill>
                    <a:schemeClr val="accent6"/>
                  </a:solidFill>
                </a:ln>
                <a:solidFill>
                  <a:schemeClr val="accent6"/>
                </a:solidFill>
              </a:rPr>
              <a:t>?</a:t>
            </a:r>
          </a:p>
        </p:txBody>
      </p:sp>
      <p:sp>
        <p:nvSpPr>
          <p:cNvPr id="6" name="Textplatzhalter 5">
            <a:extLst>
              <a:ext uri="{FF2B5EF4-FFF2-40B4-BE49-F238E27FC236}">
                <a16:creationId xmlns:a16="http://schemas.microsoft.com/office/drawing/2014/main" id="{3D1A5B04-2A0C-49EF-AC0E-822E3C090B88}"/>
              </a:ext>
            </a:extLst>
          </p:cNvPr>
          <p:cNvSpPr>
            <a:spLocks noGrp="1"/>
          </p:cNvSpPr>
          <p:nvPr>
            <p:ph type="body" sz="quarter" idx="12"/>
          </p:nvPr>
        </p:nvSpPr>
        <p:spPr>
          <a:xfrm>
            <a:off x="3960921" y="6344948"/>
            <a:ext cx="4270159" cy="339247"/>
          </a:xfrm>
        </p:spPr>
        <p:txBody>
          <a:bodyPr rtlCol="0">
            <a:normAutofit lnSpcReduction="10000"/>
          </a:bodyPr>
          <a:lstStyle/>
          <a:p>
            <a:pPr rtl="0"/>
            <a:endParaRPr lang="de-DE" dirty="0"/>
          </a:p>
        </p:txBody>
      </p:sp>
    </p:spTree>
    <p:extLst>
      <p:ext uri="{BB962C8B-B14F-4D97-AF65-F5344CB8AC3E}">
        <p14:creationId xmlns:p14="http://schemas.microsoft.com/office/powerpoint/2010/main" val="2409068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C972A2AA-2BCB-4C1E-90E7-26B47F79D5F2}"/>
              </a:ext>
            </a:extLst>
          </p:cNvPr>
          <p:cNvSpPr>
            <a:spLocks noGrp="1"/>
          </p:cNvSpPr>
          <p:nvPr>
            <p:ph type="title"/>
          </p:nvPr>
        </p:nvSpPr>
        <p:spPr/>
        <p:txBody>
          <a:bodyPr rtlCol="0"/>
          <a:lstStyle/>
          <a:p>
            <a:pPr rtl="0"/>
            <a:r>
              <a:rPr lang="de-DE"/>
              <a:t>Marktvergleich</a:t>
            </a:r>
          </a:p>
        </p:txBody>
      </p:sp>
      <p:sp>
        <p:nvSpPr>
          <p:cNvPr id="48" name="Textplatzhalter 47">
            <a:extLst>
              <a:ext uri="{FF2B5EF4-FFF2-40B4-BE49-F238E27FC236}">
                <a16:creationId xmlns:a16="http://schemas.microsoft.com/office/drawing/2014/main" id="{EE8B86B4-61AE-484E-9C6C-689C6BFFADE0}"/>
              </a:ext>
            </a:extLst>
          </p:cNvPr>
          <p:cNvSpPr>
            <a:spLocks noGrp="1"/>
          </p:cNvSpPr>
          <p:nvPr>
            <p:ph type="body" sz="quarter" idx="17"/>
          </p:nvPr>
        </p:nvSpPr>
        <p:spPr>
          <a:xfrm>
            <a:off x="2007899" y="2977808"/>
            <a:ext cx="1828510" cy="859743"/>
          </a:xfrm>
        </p:spPr>
        <p:txBody>
          <a:bodyPr rtlCol="0"/>
          <a:lstStyle/>
          <a:p>
            <a:pPr rtl="0"/>
            <a:r>
              <a:rPr lang="de-DE"/>
              <a:t>3 Mrd. €</a:t>
            </a:r>
          </a:p>
        </p:txBody>
      </p:sp>
      <p:sp>
        <p:nvSpPr>
          <p:cNvPr id="60" name="Textplatzhalter 59">
            <a:extLst>
              <a:ext uri="{FF2B5EF4-FFF2-40B4-BE49-F238E27FC236}">
                <a16:creationId xmlns:a16="http://schemas.microsoft.com/office/drawing/2014/main" id="{93448483-F045-4E43-A037-C130C4E72DF7}"/>
              </a:ext>
            </a:extLst>
          </p:cNvPr>
          <p:cNvSpPr>
            <a:spLocks noGrp="1"/>
          </p:cNvSpPr>
          <p:nvPr>
            <p:ph type="body" sz="quarter" idx="16"/>
          </p:nvPr>
        </p:nvSpPr>
        <p:spPr>
          <a:xfrm>
            <a:off x="1453428" y="4178539"/>
            <a:ext cx="2937452" cy="968644"/>
          </a:xfrm>
        </p:spPr>
        <p:txBody>
          <a:bodyPr rtlCol="0">
            <a:normAutofit/>
          </a:bodyPr>
          <a:lstStyle/>
          <a:p>
            <a:pPr rtl="0"/>
            <a:r>
              <a:rPr lang="de-DE"/>
              <a:t>Gestaltungsmöglichkeit</a:t>
            </a:r>
          </a:p>
          <a:p>
            <a:pPr rtl="0"/>
            <a:r>
              <a:rPr lang="de-DE"/>
              <a:t>Adressierbarer Markt</a:t>
            </a:r>
          </a:p>
        </p:txBody>
      </p:sp>
      <p:sp>
        <p:nvSpPr>
          <p:cNvPr id="50" name="Textplatzhalter 49">
            <a:extLst>
              <a:ext uri="{FF2B5EF4-FFF2-40B4-BE49-F238E27FC236}">
                <a16:creationId xmlns:a16="http://schemas.microsoft.com/office/drawing/2014/main" id="{488CE684-6AFF-47AE-B08E-A7F5A489FB5A}"/>
              </a:ext>
            </a:extLst>
          </p:cNvPr>
          <p:cNvSpPr>
            <a:spLocks noGrp="1"/>
          </p:cNvSpPr>
          <p:nvPr>
            <p:ph type="body" sz="quarter" idx="19"/>
          </p:nvPr>
        </p:nvSpPr>
        <p:spPr>
          <a:xfrm>
            <a:off x="5207145" y="2977808"/>
            <a:ext cx="1828510" cy="859743"/>
          </a:xfrm>
        </p:spPr>
        <p:txBody>
          <a:bodyPr rtlCol="0"/>
          <a:lstStyle/>
          <a:p>
            <a:pPr rtl="0"/>
            <a:r>
              <a:rPr lang="de-DE"/>
              <a:t>2 Mrd. €</a:t>
            </a:r>
          </a:p>
        </p:txBody>
      </p:sp>
      <p:sp>
        <p:nvSpPr>
          <p:cNvPr id="71" name="Textplatzhalter 70">
            <a:extLst>
              <a:ext uri="{FF2B5EF4-FFF2-40B4-BE49-F238E27FC236}">
                <a16:creationId xmlns:a16="http://schemas.microsoft.com/office/drawing/2014/main" id="{7D02C322-F3DF-4042-9909-67853CF4F72A}"/>
              </a:ext>
            </a:extLst>
          </p:cNvPr>
          <p:cNvSpPr>
            <a:spLocks noGrp="1"/>
          </p:cNvSpPr>
          <p:nvPr>
            <p:ph type="body" sz="quarter" idx="18"/>
          </p:nvPr>
        </p:nvSpPr>
        <p:spPr>
          <a:xfrm>
            <a:off x="4652674" y="4178539"/>
            <a:ext cx="2937452" cy="968644"/>
          </a:xfrm>
        </p:spPr>
        <p:txBody>
          <a:bodyPr rtlCol="0">
            <a:normAutofit/>
          </a:bodyPr>
          <a:lstStyle/>
          <a:p>
            <a:pPr rtl="0"/>
            <a:r>
              <a:rPr lang="de-DE"/>
              <a:t>Entwicklungsfreiheit</a:t>
            </a:r>
          </a:p>
          <a:p>
            <a:pPr rtl="0"/>
            <a:r>
              <a:rPr lang="de-DE"/>
              <a:t>Bedienbarer Markt</a:t>
            </a:r>
          </a:p>
        </p:txBody>
      </p:sp>
      <p:sp>
        <p:nvSpPr>
          <p:cNvPr id="52" name="Textplatzhalter 51">
            <a:extLst>
              <a:ext uri="{FF2B5EF4-FFF2-40B4-BE49-F238E27FC236}">
                <a16:creationId xmlns:a16="http://schemas.microsoft.com/office/drawing/2014/main" id="{34AF4E08-F9D2-4694-83C6-02066FB461A0}"/>
              </a:ext>
            </a:extLst>
          </p:cNvPr>
          <p:cNvSpPr>
            <a:spLocks noGrp="1"/>
          </p:cNvSpPr>
          <p:nvPr>
            <p:ph type="body" sz="quarter" idx="21"/>
          </p:nvPr>
        </p:nvSpPr>
        <p:spPr>
          <a:xfrm>
            <a:off x="8380990" y="2977808"/>
            <a:ext cx="1828510" cy="859743"/>
          </a:xfrm>
        </p:spPr>
        <p:txBody>
          <a:bodyPr rtlCol="0"/>
          <a:lstStyle/>
          <a:p>
            <a:pPr rtl="0"/>
            <a:r>
              <a:rPr lang="de-DE"/>
              <a:t>1 Mrd. €</a:t>
            </a:r>
          </a:p>
        </p:txBody>
      </p:sp>
      <p:sp>
        <p:nvSpPr>
          <p:cNvPr id="72" name="Textplatzhalter 71">
            <a:extLst>
              <a:ext uri="{FF2B5EF4-FFF2-40B4-BE49-F238E27FC236}">
                <a16:creationId xmlns:a16="http://schemas.microsoft.com/office/drawing/2014/main" id="{A2B0EFEF-A51A-4690-A985-A45A637FA0F2}"/>
              </a:ext>
            </a:extLst>
          </p:cNvPr>
          <p:cNvSpPr>
            <a:spLocks noGrp="1"/>
          </p:cNvSpPr>
          <p:nvPr>
            <p:ph type="body" sz="quarter" idx="20"/>
          </p:nvPr>
        </p:nvSpPr>
        <p:spPr>
          <a:xfrm>
            <a:off x="7851920" y="4178539"/>
            <a:ext cx="2937452" cy="968644"/>
          </a:xfrm>
        </p:spPr>
        <p:txBody>
          <a:bodyPr rtlCol="0">
            <a:normAutofit/>
          </a:bodyPr>
          <a:lstStyle/>
          <a:p>
            <a:pPr rtl="0"/>
            <a:r>
              <a:rPr lang="de-DE"/>
              <a:t>Wenige Mitbewerber</a:t>
            </a:r>
          </a:p>
          <a:p>
            <a:pPr rtl="0"/>
            <a:r>
              <a:rPr lang="de-DE"/>
              <a:t>Erzielbarer Markt​</a:t>
            </a:r>
          </a:p>
        </p:txBody>
      </p:sp>
      <p:sp>
        <p:nvSpPr>
          <p:cNvPr id="37" name="Fußzeilenplatzhalter 36">
            <a:extLst>
              <a:ext uri="{FF2B5EF4-FFF2-40B4-BE49-F238E27FC236}">
                <a16:creationId xmlns:a16="http://schemas.microsoft.com/office/drawing/2014/main" id="{75D88A5F-229A-4F6F-BF0E-AC5CFF4F45DE}"/>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38" name="Foliennummernplatzhalter 37">
            <a:extLst>
              <a:ext uri="{FF2B5EF4-FFF2-40B4-BE49-F238E27FC236}">
                <a16:creationId xmlns:a16="http://schemas.microsoft.com/office/drawing/2014/main" id="{75D4274A-BC04-4AC5-87FA-7EC4AD5BB950}"/>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10</a:t>
            </a:fld>
            <a:endParaRPr lang="de-DE"/>
          </a:p>
        </p:txBody>
      </p:sp>
    </p:spTree>
    <p:extLst>
      <p:ext uri="{BB962C8B-B14F-4D97-AF65-F5344CB8AC3E}">
        <p14:creationId xmlns:p14="http://schemas.microsoft.com/office/powerpoint/2010/main" val="3454723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el 26">
            <a:extLst>
              <a:ext uri="{FF2B5EF4-FFF2-40B4-BE49-F238E27FC236}">
                <a16:creationId xmlns:a16="http://schemas.microsoft.com/office/drawing/2014/main" id="{B288E94B-1B9A-42EA-8432-6AE5903CB9FC}"/>
              </a:ext>
            </a:extLst>
          </p:cNvPr>
          <p:cNvSpPr>
            <a:spLocks noGrp="1"/>
          </p:cNvSpPr>
          <p:nvPr>
            <p:ph type="title"/>
          </p:nvPr>
        </p:nvSpPr>
        <p:spPr>
          <a:xfrm>
            <a:off x="724203" y="482800"/>
            <a:ext cx="6041907" cy="1130040"/>
          </a:xfrm>
        </p:spPr>
        <p:txBody>
          <a:bodyPr rtlCol="0"/>
          <a:lstStyle/>
          <a:p>
            <a:pPr rtl="0"/>
            <a:r>
              <a:rPr lang="de-DE"/>
              <a:t>Unsere Konkurrenz</a:t>
            </a:r>
          </a:p>
        </p:txBody>
      </p:sp>
      <p:sp>
        <p:nvSpPr>
          <p:cNvPr id="11" name="Textplatzhalter 10">
            <a:extLst>
              <a:ext uri="{FF2B5EF4-FFF2-40B4-BE49-F238E27FC236}">
                <a16:creationId xmlns:a16="http://schemas.microsoft.com/office/drawing/2014/main" id="{43618C5B-6AEC-4264-A78C-604201FC2C5A}"/>
              </a:ext>
            </a:extLst>
          </p:cNvPr>
          <p:cNvSpPr>
            <a:spLocks noGrp="1"/>
          </p:cNvSpPr>
          <p:nvPr>
            <p:ph type="body" sz="quarter" idx="17"/>
          </p:nvPr>
        </p:nvSpPr>
        <p:spPr>
          <a:xfrm>
            <a:off x="757045" y="1804968"/>
            <a:ext cx="2824355" cy="581530"/>
          </a:xfrm>
        </p:spPr>
        <p:txBody>
          <a:bodyPr rtlCol="0"/>
          <a:lstStyle/>
          <a:p>
            <a:pPr rtl="0"/>
            <a:r>
              <a:rPr lang="de-DE"/>
              <a:t>Contoso​</a:t>
            </a:r>
          </a:p>
        </p:txBody>
      </p:sp>
      <p:sp>
        <p:nvSpPr>
          <p:cNvPr id="8" name="Textplatzhalter 7">
            <a:extLst>
              <a:ext uri="{FF2B5EF4-FFF2-40B4-BE49-F238E27FC236}">
                <a16:creationId xmlns:a16="http://schemas.microsoft.com/office/drawing/2014/main" id="{9CC98BF1-21A5-417A-B192-6B11AA3C9A2B}"/>
              </a:ext>
            </a:extLst>
          </p:cNvPr>
          <p:cNvSpPr>
            <a:spLocks noGrp="1"/>
          </p:cNvSpPr>
          <p:nvPr>
            <p:ph type="body" sz="quarter" idx="13"/>
          </p:nvPr>
        </p:nvSpPr>
        <p:spPr>
          <a:xfrm>
            <a:off x="757045" y="2387634"/>
            <a:ext cx="2824355" cy="3987566"/>
          </a:xfrm>
        </p:spPr>
        <p:txBody>
          <a:bodyPr rtlCol="0"/>
          <a:lstStyle/>
          <a:p>
            <a:pPr rtl="0"/>
            <a:r>
              <a:rPr lang="de-DE"/>
              <a:t>Unser Produkt liegt preislich unter denen anderer medizinischer Versorgungsunternehmen auf dem Markt.</a:t>
            </a:r>
          </a:p>
          <a:p>
            <a:pPr rtl="0"/>
            <a:r>
              <a:rPr lang="de-DE"/>
              <a:t>Schnell und einfach zu bedienen, verglichen mit dem komplexen Bestellsystem der Mitbewerber.</a:t>
            </a:r>
          </a:p>
          <a:p>
            <a:pPr rtl="0"/>
            <a:r>
              <a:rPr lang="de-DE"/>
              <a:t>Erschwinglichkeit ist der Hauptgrund, aus dem sich unsere Krankenhäuser für unser Produkt entscheiden.</a:t>
            </a:r>
          </a:p>
        </p:txBody>
      </p:sp>
      <p:sp>
        <p:nvSpPr>
          <p:cNvPr id="13" name="Textplatzhalter 12">
            <a:extLst>
              <a:ext uri="{FF2B5EF4-FFF2-40B4-BE49-F238E27FC236}">
                <a16:creationId xmlns:a16="http://schemas.microsoft.com/office/drawing/2014/main" id="{BE0E564F-3940-47BB-9805-956A914DF1EF}"/>
              </a:ext>
            </a:extLst>
          </p:cNvPr>
          <p:cNvSpPr>
            <a:spLocks noGrp="1"/>
          </p:cNvSpPr>
          <p:nvPr>
            <p:ph type="body" sz="quarter" idx="19"/>
          </p:nvPr>
        </p:nvSpPr>
        <p:spPr>
          <a:xfrm>
            <a:off x="4045452" y="1802984"/>
            <a:ext cx="2824355" cy="581530"/>
          </a:xfrm>
        </p:spPr>
        <p:txBody>
          <a:bodyPr rtlCol="0"/>
          <a:lstStyle/>
          <a:p>
            <a:pPr rtl="0"/>
            <a:r>
              <a:rPr lang="de-DE"/>
              <a:t>Mitbewerber</a:t>
            </a:r>
          </a:p>
        </p:txBody>
      </p:sp>
      <p:sp>
        <p:nvSpPr>
          <p:cNvPr id="12" name="Textplatzhalter 11">
            <a:extLst>
              <a:ext uri="{FF2B5EF4-FFF2-40B4-BE49-F238E27FC236}">
                <a16:creationId xmlns:a16="http://schemas.microsoft.com/office/drawing/2014/main" id="{BDEFB022-503C-413E-B453-E61BBA328AA1}"/>
              </a:ext>
            </a:extLst>
          </p:cNvPr>
          <p:cNvSpPr>
            <a:spLocks noGrp="1"/>
          </p:cNvSpPr>
          <p:nvPr>
            <p:ph type="body" sz="quarter" idx="18"/>
          </p:nvPr>
        </p:nvSpPr>
        <p:spPr>
          <a:xfrm>
            <a:off x="4045452" y="2385650"/>
            <a:ext cx="2824355" cy="3392805"/>
          </a:xfrm>
        </p:spPr>
        <p:txBody>
          <a:bodyPr rtlCol="0"/>
          <a:lstStyle/>
          <a:p>
            <a:pPr rtl="0"/>
            <a:r>
              <a:rPr lang="de-DE"/>
              <a:t>Unternehmen A</a:t>
            </a:r>
            <a:br>
              <a:rPr lang="de-DE"/>
            </a:br>
            <a:r>
              <a:rPr lang="de-DE"/>
              <a:t>Produkt ist teurer</a:t>
            </a:r>
          </a:p>
          <a:p>
            <a:pPr rtl="0"/>
            <a:r>
              <a:rPr lang="de-DE"/>
              <a:t>Unternehmen B &amp; C</a:t>
            </a:r>
            <a:br>
              <a:rPr lang="de-DE"/>
            </a:br>
            <a:r>
              <a:rPr lang="de-DE"/>
              <a:t>Das Produkt ist teuer und umständlich zu verwenden</a:t>
            </a:r>
          </a:p>
          <a:p>
            <a:pPr rtl="0"/>
            <a:r>
              <a:rPr lang="de-DE"/>
              <a:t>Unternehmen D &amp; E</a:t>
            </a:r>
            <a:br>
              <a:rPr lang="de-DE"/>
            </a:br>
            <a:r>
              <a:rPr lang="de-DE"/>
              <a:t>Das Produkt ist erschwinglich, aber umständlich zu verwenden.</a:t>
            </a:r>
          </a:p>
        </p:txBody>
      </p:sp>
      <p:pic>
        <p:nvPicPr>
          <p:cNvPr id="42" name="Bildplatzhalter 41" descr="Nahaufnahme eines Chirurgen">
            <a:extLst>
              <a:ext uri="{FF2B5EF4-FFF2-40B4-BE49-F238E27FC236}">
                <a16:creationId xmlns:a16="http://schemas.microsoft.com/office/drawing/2014/main" id="{3CFA0244-69A5-45A7-BFC3-BCB86FD02A3B}"/>
              </a:ext>
            </a:extLst>
          </p:cNvPr>
          <p:cNvPicPr>
            <a:picLocks noGrp="1" noChangeAspect="1"/>
          </p:cNvPicPr>
          <p:nvPr>
            <p:ph type="pic" sz="quarter" idx="16"/>
          </p:nvPr>
        </p:nvPicPr>
        <p:blipFill rotWithShape="1">
          <a:blip r:embed="rId3">
            <a:extLst>
              <a:ext uri="{28A0092B-C50C-407E-A947-70E740481C1C}">
                <a14:useLocalDpi xmlns:a14="http://schemas.microsoft.com/office/drawing/2010/main" val="0"/>
              </a:ext>
            </a:extLst>
          </a:blip>
          <a:srcRect/>
          <a:stretch/>
        </p:blipFill>
        <p:spPr>
          <a:xfrm>
            <a:off x="7333860" y="466725"/>
            <a:ext cx="4858139" cy="5924550"/>
          </a:xfrm>
        </p:spPr>
      </p:pic>
      <p:sp>
        <p:nvSpPr>
          <p:cNvPr id="6" name="Fußzeilenplatzhalter 5">
            <a:extLst>
              <a:ext uri="{FF2B5EF4-FFF2-40B4-BE49-F238E27FC236}">
                <a16:creationId xmlns:a16="http://schemas.microsoft.com/office/drawing/2014/main" id="{69D28ABD-A568-4353-9EA5-3905B396A593}"/>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7" name="Foliennummernplatzhalter 6">
            <a:extLst>
              <a:ext uri="{FF2B5EF4-FFF2-40B4-BE49-F238E27FC236}">
                <a16:creationId xmlns:a16="http://schemas.microsoft.com/office/drawing/2014/main" id="{1AEFA8D6-0E6F-440E-A2B8-74919582018B}"/>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11</a:t>
            </a:fld>
            <a:endParaRPr lang="de-DE"/>
          </a:p>
        </p:txBody>
      </p:sp>
    </p:spTree>
    <p:extLst>
      <p:ext uri="{BB962C8B-B14F-4D97-AF65-F5344CB8AC3E}">
        <p14:creationId xmlns:p14="http://schemas.microsoft.com/office/powerpoint/2010/main" val="2818881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el 48">
            <a:extLst>
              <a:ext uri="{FF2B5EF4-FFF2-40B4-BE49-F238E27FC236}">
                <a16:creationId xmlns:a16="http://schemas.microsoft.com/office/drawing/2014/main" id="{488CBCB9-624B-47E1-BBFE-EFDA55B9ED9A}"/>
              </a:ext>
            </a:extLst>
          </p:cNvPr>
          <p:cNvSpPr>
            <a:spLocks noGrp="1"/>
          </p:cNvSpPr>
          <p:nvPr>
            <p:ph type="title"/>
          </p:nvPr>
        </p:nvSpPr>
        <p:spPr/>
        <p:txBody>
          <a:bodyPr rtlCol="0"/>
          <a:lstStyle/>
          <a:p>
            <a:pPr rtl="0"/>
            <a:r>
              <a:rPr lang="de-DE"/>
              <a:t>Konkurrenz</a:t>
            </a:r>
          </a:p>
        </p:txBody>
      </p:sp>
      <p:sp>
        <p:nvSpPr>
          <p:cNvPr id="9" name="Textplatzhalter 8">
            <a:extLst>
              <a:ext uri="{FF2B5EF4-FFF2-40B4-BE49-F238E27FC236}">
                <a16:creationId xmlns:a16="http://schemas.microsoft.com/office/drawing/2014/main" id="{D319D9DF-158F-48E0-9446-1C3D465DED53}"/>
              </a:ext>
            </a:extLst>
          </p:cNvPr>
          <p:cNvSpPr>
            <a:spLocks noGrp="1"/>
          </p:cNvSpPr>
          <p:nvPr>
            <p:ph type="body" sz="quarter" idx="16"/>
          </p:nvPr>
        </p:nvSpPr>
        <p:spPr>
          <a:xfrm>
            <a:off x="5278036" y="1767731"/>
            <a:ext cx="1706966" cy="426393"/>
          </a:xfrm>
        </p:spPr>
        <p:txBody>
          <a:bodyPr rtlCol="0">
            <a:normAutofit/>
          </a:bodyPr>
          <a:lstStyle/>
          <a:p>
            <a:pPr rtl="0"/>
            <a:r>
              <a:rPr lang="de-DE"/>
              <a:t>Komfortabel</a:t>
            </a:r>
          </a:p>
        </p:txBody>
      </p:sp>
      <p:sp>
        <p:nvSpPr>
          <p:cNvPr id="144" name="Rechteck 143">
            <a:extLst>
              <a:ext uri="{FF2B5EF4-FFF2-40B4-BE49-F238E27FC236}">
                <a16:creationId xmlns:a16="http://schemas.microsoft.com/office/drawing/2014/main" id="{F765386F-B3D7-492E-8F23-241B318A4401}"/>
              </a:ext>
              <a:ext uri="{C183D7F6-B498-43B3-948B-1728B52AA6E4}">
                <adec:decorative xmlns:adec="http://schemas.microsoft.com/office/drawing/2017/decorative" val="1"/>
              </a:ext>
            </a:extLst>
          </p:cNvPr>
          <p:cNvSpPr/>
          <p:nvPr/>
        </p:nvSpPr>
        <p:spPr>
          <a:xfrm>
            <a:off x="3929186" y="2866045"/>
            <a:ext cx="449015" cy="449015"/>
          </a:xfrm>
          <a:prstGeom prst="rect">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1" name="Textplatzhalter 80">
            <a:extLst>
              <a:ext uri="{FF2B5EF4-FFF2-40B4-BE49-F238E27FC236}">
                <a16:creationId xmlns:a16="http://schemas.microsoft.com/office/drawing/2014/main" id="{8690B473-154F-42B6-8BE4-A7CD71DCE540}"/>
              </a:ext>
            </a:extLst>
          </p:cNvPr>
          <p:cNvSpPr>
            <a:spLocks noGrp="1"/>
          </p:cNvSpPr>
          <p:nvPr>
            <p:ph type="body" sz="quarter" idx="25"/>
          </p:nvPr>
        </p:nvSpPr>
        <p:spPr>
          <a:xfrm>
            <a:off x="3696547" y="2870279"/>
            <a:ext cx="913553" cy="426393"/>
          </a:xfrm>
        </p:spPr>
        <p:txBody>
          <a:bodyPr rtlCol="0"/>
          <a:lstStyle/>
          <a:p>
            <a:pPr rtl="0"/>
            <a:r>
              <a:rPr lang="de-DE"/>
              <a:t>A</a:t>
            </a:r>
          </a:p>
        </p:txBody>
      </p:sp>
      <p:sp>
        <p:nvSpPr>
          <p:cNvPr id="150" name="Rechteck 149">
            <a:extLst>
              <a:ext uri="{FF2B5EF4-FFF2-40B4-BE49-F238E27FC236}">
                <a16:creationId xmlns:a16="http://schemas.microsoft.com/office/drawing/2014/main" id="{D105C7BA-E05D-4765-A5F9-187A7E1F6C12}"/>
              </a:ext>
              <a:ext uri="{C183D7F6-B498-43B3-948B-1728B52AA6E4}">
                <adec:decorative xmlns:adec="http://schemas.microsoft.com/office/drawing/2017/decorative" val="1"/>
              </a:ext>
            </a:extLst>
          </p:cNvPr>
          <p:cNvSpPr/>
          <p:nvPr/>
        </p:nvSpPr>
        <p:spPr>
          <a:xfrm>
            <a:off x="6921297" y="2566987"/>
            <a:ext cx="2057805" cy="767123"/>
          </a:xfrm>
          <a:prstGeom prst="rect">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60" name="Textplatzhalter 59">
            <a:extLst>
              <a:ext uri="{FF2B5EF4-FFF2-40B4-BE49-F238E27FC236}">
                <a16:creationId xmlns:a16="http://schemas.microsoft.com/office/drawing/2014/main" id="{F4EEB6D3-665D-42E9-B35E-5CEDCCC2ED31}"/>
              </a:ext>
            </a:extLst>
          </p:cNvPr>
          <p:cNvSpPr>
            <a:spLocks noGrp="1"/>
          </p:cNvSpPr>
          <p:nvPr>
            <p:ph type="body" sz="quarter" idx="20"/>
          </p:nvPr>
        </p:nvSpPr>
        <p:spPr>
          <a:xfrm>
            <a:off x="6985000" y="2740969"/>
            <a:ext cx="1929792" cy="426393"/>
          </a:xfrm>
        </p:spPr>
        <p:txBody>
          <a:bodyPr rtlCol="0">
            <a:normAutofit/>
          </a:bodyPr>
          <a:lstStyle/>
          <a:p>
            <a:pPr rtl="0"/>
            <a:r>
              <a:rPr lang="de-DE"/>
              <a:t>Contoso</a:t>
            </a:r>
          </a:p>
        </p:txBody>
      </p:sp>
      <p:sp>
        <p:nvSpPr>
          <p:cNvPr id="79" name="Textplatzhalter 78">
            <a:extLst>
              <a:ext uri="{FF2B5EF4-FFF2-40B4-BE49-F238E27FC236}">
                <a16:creationId xmlns:a16="http://schemas.microsoft.com/office/drawing/2014/main" id="{F30B3AF5-25F5-4CEE-B0D8-F1822F8F16BF}"/>
              </a:ext>
            </a:extLst>
          </p:cNvPr>
          <p:cNvSpPr>
            <a:spLocks noGrp="1"/>
          </p:cNvSpPr>
          <p:nvPr>
            <p:ph type="body" sz="quarter" idx="18"/>
          </p:nvPr>
        </p:nvSpPr>
        <p:spPr>
          <a:xfrm>
            <a:off x="838200" y="3792884"/>
            <a:ext cx="1706966" cy="426393"/>
          </a:xfrm>
        </p:spPr>
        <p:txBody>
          <a:bodyPr rtlCol="0">
            <a:normAutofit/>
          </a:bodyPr>
          <a:lstStyle/>
          <a:p>
            <a:pPr rtl="0"/>
            <a:r>
              <a:rPr lang="de-DE"/>
              <a:t>Teuer</a:t>
            </a:r>
          </a:p>
        </p:txBody>
      </p:sp>
      <p:sp>
        <p:nvSpPr>
          <p:cNvPr id="80" name="Textplatzhalter 79">
            <a:extLst>
              <a:ext uri="{FF2B5EF4-FFF2-40B4-BE49-F238E27FC236}">
                <a16:creationId xmlns:a16="http://schemas.microsoft.com/office/drawing/2014/main" id="{716DB1D6-DA61-4501-B665-F93178C9347B}"/>
              </a:ext>
            </a:extLst>
          </p:cNvPr>
          <p:cNvSpPr>
            <a:spLocks noGrp="1"/>
          </p:cNvSpPr>
          <p:nvPr>
            <p:ph type="body" sz="quarter" idx="19"/>
          </p:nvPr>
        </p:nvSpPr>
        <p:spPr>
          <a:xfrm>
            <a:off x="9664590" y="3792884"/>
            <a:ext cx="1706966" cy="426393"/>
          </a:xfrm>
        </p:spPr>
        <p:txBody>
          <a:bodyPr rtlCol="0">
            <a:normAutofit/>
          </a:bodyPr>
          <a:lstStyle/>
          <a:p>
            <a:pPr rtl="0"/>
            <a:r>
              <a:rPr lang="de-DE"/>
              <a:t>Günstig</a:t>
            </a:r>
          </a:p>
        </p:txBody>
      </p:sp>
      <p:sp>
        <p:nvSpPr>
          <p:cNvPr id="142" name="Rechteck 141">
            <a:extLst>
              <a:ext uri="{FF2B5EF4-FFF2-40B4-BE49-F238E27FC236}">
                <a16:creationId xmlns:a16="http://schemas.microsoft.com/office/drawing/2014/main" id="{FFB58F6E-8094-46B0-A8B5-37C0413A3CC1}"/>
              </a:ext>
              <a:ext uri="{C183D7F6-B498-43B3-948B-1728B52AA6E4}">
                <adec:decorative xmlns:adec="http://schemas.microsoft.com/office/drawing/2017/decorative" val="1"/>
              </a:ext>
            </a:extLst>
          </p:cNvPr>
          <p:cNvSpPr/>
          <p:nvPr/>
        </p:nvSpPr>
        <p:spPr>
          <a:xfrm>
            <a:off x="5091236" y="4241558"/>
            <a:ext cx="449015" cy="449014"/>
          </a:xfrm>
          <a:prstGeom prst="rect">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59" name="Textplatzhalter 58">
            <a:extLst>
              <a:ext uri="{FF2B5EF4-FFF2-40B4-BE49-F238E27FC236}">
                <a16:creationId xmlns:a16="http://schemas.microsoft.com/office/drawing/2014/main" id="{57768D61-ED5B-4BD1-9611-91E9ED86EA06}"/>
              </a:ext>
            </a:extLst>
          </p:cNvPr>
          <p:cNvSpPr>
            <a:spLocks noGrp="1"/>
          </p:cNvSpPr>
          <p:nvPr>
            <p:ph type="body" sz="quarter" idx="21"/>
          </p:nvPr>
        </p:nvSpPr>
        <p:spPr>
          <a:xfrm>
            <a:off x="4859358" y="4263233"/>
            <a:ext cx="913553" cy="426393"/>
          </a:xfrm>
        </p:spPr>
        <p:txBody>
          <a:bodyPr rtlCol="0">
            <a:normAutofit/>
          </a:bodyPr>
          <a:lstStyle/>
          <a:p>
            <a:pPr rtl="0"/>
            <a:r>
              <a:rPr lang="de-DE"/>
              <a:t>B</a:t>
            </a:r>
          </a:p>
        </p:txBody>
      </p:sp>
      <p:sp>
        <p:nvSpPr>
          <p:cNvPr id="146" name="Rechteck 145">
            <a:extLst>
              <a:ext uri="{FF2B5EF4-FFF2-40B4-BE49-F238E27FC236}">
                <a16:creationId xmlns:a16="http://schemas.microsoft.com/office/drawing/2014/main" id="{E950A4A0-A1DD-4FDD-A314-9D8DD4C3B687}"/>
              </a:ext>
              <a:ext uri="{C183D7F6-B498-43B3-948B-1728B52AA6E4}">
                <adec:decorative xmlns:adec="http://schemas.microsoft.com/office/drawing/2017/decorative" val="1"/>
              </a:ext>
            </a:extLst>
          </p:cNvPr>
          <p:cNvSpPr/>
          <p:nvPr/>
        </p:nvSpPr>
        <p:spPr>
          <a:xfrm>
            <a:off x="6760492" y="4305826"/>
            <a:ext cx="449015" cy="449016"/>
          </a:xfrm>
          <a:prstGeom prst="rect">
            <a:avLst/>
          </a:prstGeom>
          <a:solidFill>
            <a:schemeClr val="bg2">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77" name="Textplatzhalter 76">
            <a:extLst>
              <a:ext uri="{FF2B5EF4-FFF2-40B4-BE49-F238E27FC236}">
                <a16:creationId xmlns:a16="http://schemas.microsoft.com/office/drawing/2014/main" id="{354DD7C2-BF80-4DC5-87EE-E73A9794930D}"/>
              </a:ext>
            </a:extLst>
          </p:cNvPr>
          <p:cNvSpPr>
            <a:spLocks noGrp="1"/>
          </p:cNvSpPr>
          <p:nvPr>
            <p:ph type="body" sz="quarter" idx="23"/>
          </p:nvPr>
        </p:nvSpPr>
        <p:spPr>
          <a:xfrm>
            <a:off x="6528224" y="4328700"/>
            <a:ext cx="913553" cy="426393"/>
          </a:xfrm>
        </p:spPr>
        <p:txBody>
          <a:bodyPr rtlCol="0"/>
          <a:lstStyle/>
          <a:p>
            <a:pPr rtl="0"/>
            <a:r>
              <a:rPr lang="de-DE"/>
              <a:t>D</a:t>
            </a:r>
          </a:p>
        </p:txBody>
      </p:sp>
      <p:sp>
        <p:nvSpPr>
          <p:cNvPr id="140" name="Rechteck 139">
            <a:extLst>
              <a:ext uri="{FF2B5EF4-FFF2-40B4-BE49-F238E27FC236}">
                <a16:creationId xmlns:a16="http://schemas.microsoft.com/office/drawing/2014/main" id="{58AD9954-D764-4D54-9E4E-10547E9900F7}"/>
              </a:ext>
              <a:ext uri="{C183D7F6-B498-43B3-948B-1728B52AA6E4}">
                <adec:decorative xmlns:adec="http://schemas.microsoft.com/office/drawing/2017/decorative" val="1"/>
              </a:ext>
            </a:extLst>
          </p:cNvPr>
          <p:cNvSpPr/>
          <p:nvPr/>
        </p:nvSpPr>
        <p:spPr>
          <a:xfrm>
            <a:off x="4178423" y="4989940"/>
            <a:ext cx="449016" cy="449013"/>
          </a:xfrm>
          <a:prstGeom prst="rect">
            <a:avLst/>
          </a:prstGeom>
          <a:solidFill>
            <a:schemeClr val="accent4">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76" name="Textplatzhalter 75">
            <a:extLst>
              <a:ext uri="{FF2B5EF4-FFF2-40B4-BE49-F238E27FC236}">
                <a16:creationId xmlns:a16="http://schemas.microsoft.com/office/drawing/2014/main" id="{00242D6B-C88C-41C2-9051-CBB51348BB27}"/>
              </a:ext>
            </a:extLst>
          </p:cNvPr>
          <p:cNvSpPr>
            <a:spLocks noGrp="1"/>
          </p:cNvSpPr>
          <p:nvPr>
            <p:ph type="body" sz="quarter" idx="22"/>
          </p:nvPr>
        </p:nvSpPr>
        <p:spPr>
          <a:xfrm>
            <a:off x="3945805" y="5001059"/>
            <a:ext cx="913553" cy="426393"/>
          </a:xfrm>
        </p:spPr>
        <p:txBody>
          <a:bodyPr rtlCol="0"/>
          <a:lstStyle/>
          <a:p>
            <a:pPr rtl="0"/>
            <a:r>
              <a:rPr lang="de-DE"/>
              <a:t>C</a:t>
            </a:r>
          </a:p>
        </p:txBody>
      </p:sp>
      <p:sp>
        <p:nvSpPr>
          <p:cNvPr id="148" name="Rechteck 147">
            <a:extLst>
              <a:ext uri="{FF2B5EF4-FFF2-40B4-BE49-F238E27FC236}">
                <a16:creationId xmlns:a16="http://schemas.microsoft.com/office/drawing/2014/main" id="{468F388E-B419-418A-8761-03AE1540380F}"/>
              </a:ext>
              <a:ext uri="{C183D7F6-B498-43B3-948B-1728B52AA6E4}">
                <adec:decorative xmlns:adec="http://schemas.microsoft.com/office/drawing/2017/decorative" val="1"/>
              </a:ext>
            </a:extLst>
          </p:cNvPr>
          <p:cNvSpPr/>
          <p:nvPr/>
        </p:nvSpPr>
        <p:spPr>
          <a:xfrm>
            <a:off x="8697211" y="4934199"/>
            <a:ext cx="449015" cy="449014"/>
          </a:xfrm>
          <a:prstGeom prst="rect">
            <a:avLst/>
          </a:prstGeom>
          <a:solidFill>
            <a:schemeClr val="accent2">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78" name="Textplatzhalter 77">
            <a:extLst>
              <a:ext uri="{FF2B5EF4-FFF2-40B4-BE49-F238E27FC236}">
                <a16:creationId xmlns:a16="http://schemas.microsoft.com/office/drawing/2014/main" id="{A2B3912D-8C64-4643-AF5A-151432F77D76}"/>
              </a:ext>
            </a:extLst>
          </p:cNvPr>
          <p:cNvSpPr>
            <a:spLocks noGrp="1"/>
          </p:cNvSpPr>
          <p:nvPr>
            <p:ph type="body" sz="quarter" idx="24"/>
          </p:nvPr>
        </p:nvSpPr>
        <p:spPr>
          <a:xfrm>
            <a:off x="8464942" y="4956195"/>
            <a:ext cx="913553" cy="426393"/>
          </a:xfrm>
        </p:spPr>
        <p:txBody>
          <a:bodyPr rtlCol="0"/>
          <a:lstStyle/>
          <a:p>
            <a:pPr rtl="0"/>
            <a:r>
              <a:rPr lang="de-DE"/>
              <a:t>E</a:t>
            </a:r>
          </a:p>
        </p:txBody>
      </p:sp>
      <p:sp>
        <p:nvSpPr>
          <p:cNvPr id="11" name="Textplatzhalter 10">
            <a:extLst>
              <a:ext uri="{FF2B5EF4-FFF2-40B4-BE49-F238E27FC236}">
                <a16:creationId xmlns:a16="http://schemas.microsoft.com/office/drawing/2014/main" id="{B67EB52C-E2BD-4C36-BD4B-2056B36E6EC5}"/>
              </a:ext>
            </a:extLst>
          </p:cNvPr>
          <p:cNvSpPr>
            <a:spLocks noGrp="1"/>
          </p:cNvSpPr>
          <p:nvPr>
            <p:ph type="body" sz="quarter" idx="17"/>
          </p:nvPr>
        </p:nvSpPr>
        <p:spPr>
          <a:xfrm>
            <a:off x="5278035" y="5683895"/>
            <a:ext cx="1706966" cy="426393"/>
          </a:xfrm>
        </p:spPr>
        <p:txBody>
          <a:bodyPr rtlCol="0">
            <a:normAutofit/>
          </a:bodyPr>
          <a:lstStyle/>
          <a:p>
            <a:pPr rtl="0"/>
            <a:r>
              <a:rPr lang="de-DE"/>
              <a:t>Umständlich</a:t>
            </a:r>
          </a:p>
        </p:txBody>
      </p:sp>
      <p:sp>
        <p:nvSpPr>
          <p:cNvPr id="3" name="Fußzeilenplatzhalter 2">
            <a:extLst>
              <a:ext uri="{FF2B5EF4-FFF2-40B4-BE49-F238E27FC236}">
                <a16:creationId xmlns:a16="http://schemas.microsoft.com/office/drawing/2014/main" id="{C5B9C19D-2955-4E88-984E-4C636830CA12}"/>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04EF966C-050D-45E8-B8EF-BB4335AFE08A}"/>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12</a:t>
            </a:fld>
            <a:endParaRPr lang="de-DE"/>
          </a:p>
        </p:txBody>
      </p:sp>
    </p:spTree>
    <p:extLst>
      <p:ext uri="{BB962C8B-B14F-4D97-AF65-F5344CB8AC3E}">
        <p14:creationId xmlns:p14="http://schemas.microsoft.com/office/powerpoint/2010/main" val="2411072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el 50">
            <a:extLst>
              <a:ext uri="{FF2B5EF4-FFF2-40B4-BE49-F238E27FC236}">
                <a16:creationId xmlns:a16="http://schemas.microsoft.com/office/drawing/2014/main" id="{0BE62F74-B2F0-412C-A83C-5F33BEAA5922}"/>
              </a:ext>
            </a:extLst>
          </p:cNvPr>
          <p:cNvSpPr>
            <a:spLocks noGrp="1"/>
          </p:cNvSpPr>
          <p:nvPr>
            <p:ph type="title"/>
          </p:nvPr>
        </p:nvSpPr>
        <p:spPr>
          <a:xfrm>
            <a:off x="2297428" y="671807"/>
            <a:ext cx="7341648" cy="639192"/>
          </a:xfrm>
        </p:spPr>
        <p:txBody>
          <a:bodyPr rtlCol="0"/>
          <a:lstStyle/>
          <a:p>
            <a:pPr rtl="0"/>
            <a:r>
              <a:rPr lang="de-DE"/>
              <a:t>Wachstumsstrategie</a:t>
            </a:r>
          </a:p>
        </p:txBody>
      </p:sp>
      <p:sp>
        <p:nvSpPr>
          <p:cNvPr id="11" name="Textplatzhalter 10">
            <a:extLst>
              <a:ext uri="{FF2B5EF4-FFF2-40B4-BE49-F238E27FC236}">
                <a16:creationId xmlns:a16="http://schemas.microsoft.com/office/drawing/2014/main" id="{3E4795E8-7B98-40B7-8AE8-16368124459C}"/>
              </a:ext>
            </a:extLst>
          </p:cNvPr>
          <p:cNvSpPr>
            <a:spLocks noGrp="1"/>
          </p:cNvSpPr>
          <p:nvPr>
            <p:ph type="body" sz="quarter" idx="16"/>
          </p:nvPr>
        </p:nvSpPr>
        <p:spPr>
          <a:xfrm>
            <a:off x="3181350" y="1221488"/>
            <a:ext cx="5829300" cy="537864"/>
          </a:xfrm>
        </p:spPr>
        <p:txBody>
          <a:bodyPr rtlCol="0"/>
          <a:lstStyle/>
          <a:p>
            <a:pPr rtl="0"/>
            <a:r>
              <a:rPr lang="de-DE"/>
              <a:t>Skalierungsprognose</a:t>
            </a:r>
          </a:p>
        </p:txBody>
      </p:sp>
      <p:sp>
        <p:nvSpPr>
          <p:cNvPr id="37" name="Textplatzhalter 36">
            <a:extLst>
              <a:ext uri="{FF2B5EF4-FFF2-40B4-BE49-F238E27FC236}">
                <a16:creationId xmlns:a16="http://schemas.microsoft.com/office/drawing/2014/main" id="{17DF7675-E811-436D-967F-8C216AEF5A14}"/>
              </a:ext>
            </a:extLst>
          </p:cNvPr>
          <p:cNvSpPr>
            <a:spLocks noGrp="1"/>
          </p:cNvSpPr>
          <p:nvPr>
            <p:ph type="body" sz="quarter" idx="17"/>
          </p:nvPr>
        </p:nvSpPr>
        <p:spPr>
          <a:xfrm>
            <a:off x="963928" y="2683198"/>
            <a:ext cx="2667000" cy="609180"/>
          </a:xfrm>
        </p:spPr>
        <p:txBody>
          <a:bodyPr rtlCol="0"/>
          <a:lstStyle/>
          <a:p>
            <a:pPr rtl="0"/>
            <a:r>
              <a:rPr lang="de-DE"/>
              <a:t>Feb. 20xx</a:t>
            </a:r>
          </a:p>
        </p:txBody>
      </p:sp>
      <p:sp>
        <p:nvSpPr>
          <p:cNvPr id="66" name="Textplatzhalter 65">
            <a:extLst>
              <a:ext uri="{FF2B5EF4-FFF2-40B4-BE49-F238E27FC236}">
                <a16:creationId xmlns:a16="http://schemas.microsoft.com/office/drawing/2014/main" id="{1CF403A4-EC71-458B-A4DC-B512F862CCD0}"/>
              </a:ext>
            </a:extLst>
          </p:cNvPr>
          <p:cNvSpPr>
            <a:spLocks noGrp="1"/>
          </p:cNvSpPr>
          <p:nvPr>
            <p:ph type="body" sz="quarter" idx="20"/>
          </p:nvPr>
        </p:nvSpPr>
        <p:spPr>
          <a:xfrm>
            <a:off x="963928" y="3778623"/>
            <a:ext cx="2667000" cy="1558104"/>
          </a:xfrm>
        </p:spPr>
        <p:txBody>
          <a:bodyPr rtlCol="0"/>
          <a:lstStyle/>
          <a:p>
            <a:pPr rtl="0"/>
            <a:r>
              <a:rPr lang="de-DE" sz="1200"/>
              <a:t>Einführung des Produkts bei Krankenhäusern in der Region, um die Etablierung des Produkts zu unterstützen.</a:t>
            </a:r>
          </a:p>
        </p:txBody>
      </p:sp>
      <p:sp>
        <p:nvSpPr>
          <p:cNvPr id="56" name="Textplatzhalter 55">
            <a:extLst>
              <a:ext uri="{FF2B5EF4-FFF2-40B4-BE49-F238E27FC236}">
                <a16:creationId xmlns:a16="http://schemas.microsoft.com/office/drawing/2014/main" id="{2A7F1528-A025-4CA1-B47F-F9187BBB52F9}"/>
              </a:ext>
            </a:extLst>
          </p:cNvPr>
          <p:cNvSpPr>
            <a:spLocks noGrp="1"/>
          </p:cNvSpPr>
          <p:nvPr>
            <p:ph type="body" sz="quarter" idx="18"/>
          </p:nvPr>
        </p:nvSpPr>
        <p:spPr>
          <a:xfrm>
            <a:off x="4750644" y="2683198"/>
            <a:ext cx="2667000" cy="609180"/>
          </a:xfrm>
        </p:spPr>
        <p:txBody>
          <a:bodyPr rtlCol="0"/>
          <a:lstStyle/>
          <a:p>
            <a:pPr rtl="0"/>
            <a:r>
              <a:rPr lang="de-DE"/>
              <a:t>Mai 20xx</a:t>
            </a:r>
          </a:p>
        </p:txBody>
      </p:sp>
      <p:sp>
        <p:nvSpPr>
          <p:cNvPr id="67" name="Textplatzhalter 66">
            <a:extLst>
              <a:ext uri="{FF2B5EF4-FFF2-40B4-BE49-F238E27FC236}">
                <a16:creationId xmlns:a16="http://schemas.microsoft.com/office/drawing/2014/main" id="{E9C39922-AEEB-4884-A6CD-92E928116C0F}"/>
              </a:ext>
            </a:extLst>
          </p:cNvPr>
          <p:cNvSpPr>
            <a:spLocks noGrp="1"/>
          </p:cNvSpPr>
          <p:nvPr>
            <p:ph type="body" sz="quarter" idx="21"/>
          </p:nvPr>
        </p:nvSpPr>
        <p:spPr>
          <a:xfrm>
            <a:off x="4750644" y="3778623"/>
            <a:ext cx="2667000" cy="1558104"/>
          </a:xfrm>
        </p:spPr>
        <p:txBody>
          <a:bodyPr rtlCol="0"/>
          <a:lstStyle/>
          <a:p>
            <a:pPr rtl="0"/>
            <a:r>
              <a:rPr lang="de-DE" sz="1200"/>
              <a:t>Veröffentlichung des Produkts in allen Krankenhäusern und Überwachung der Presse und der regionalen Markttrends.</a:t>
            </a:r>
          </a:p>
        </p:txBody>
      </p:sp>
      <p:sp>
        <p:nvSpPr>
          <p:cNvPr id="57" name="Textplatzhalter 56">
            <a:extLst>
              <a:ext uri="{FF2B5EF4-FFF2-40B4-BE49-F238E27FC236}">
                <a16:creationId xmlns:a16="http://schemas.microsoft.com/office/drawing/2014/main" id="{7C8C3076-E6F5-4637-8C6A-24BE6EF469EC}"/>
              </a:ext>
            </a:extLst>
          </p:cNvPr>
          <p:cNvSpPr>
            <a:spLocks noGrp="1"/>
          </p:cNvSpPr>
          <p:nvPr>
            <p:ph type="body" sz="quarter" idx="19"/>
          </p:nvPr>
        </p:nvSpPr>
        <p:spPr>
          <a:xfrm>
            <a:off x="8551543" y="2683198"/>
            <a:ext cx="2667000" cy="609180"/>
          </a:xfrm>
        </p:spPr>
        <p:txBody>
          <a:bodyPr rtlCol="0"/>
          <a:lstStyle/>
          <a:p>
            <a:pPr rtl="0"/>
            <a:r>
              <a:rPr lang="de-DE"/>
              <a:t>Okt. 20xx</a:t>
            </a:r>
          </a:p>
        </p:txBody>
      </p:sp>
      <p:sp>
        <p:nvSpPr>
          <p:cNvPr id="68" name="Textplatzhalter 67">
            <a:extLst>
              <a:ext uri="{FF2B5EF4-FFF2-40B4-BE49-F238E27FC236}">
                <a16:creationId xmlns:a16="http://schemas.microsoft.com/office/drawing/2014/main" id="{73CF272F-B943-4B2B-9D88-823E9DA59F92}"/>
              </a:ext>
            </a:extLst>
          </p:cNvPr>
          <p:cNvSpPr>
            <a:spLocks noGrp="1"/>
          </p:cNvSpPr>
          <p:nvPr>
            <p:ph type="body" sz="quarter" idx="22"/>
          </p:nvPr>
        </p:nvSpPr>
        <p:spPr>
          <a:xfrm>
            <a:off x="8551543" y="3778623"/>
            <a:ext cx="2667000" cy="1558104"/>
          </a:xfrm>
        </p:spPr>
        <p:txBody>
          <a:bodyPr rtlCol="0"/>
          <a:lstStyle/>
          <a:p>
            <a:pPr rtl="0"/>
            <a:r>
              <a:rPr lang="de-DE" sz="1200"/>
              <a:t>Feedback von medizinischem Personal und der Gesundheitscommunity einholen, um die Verfügbarkeit des Produkts zu erweitern.</a:t>
            </a:r>
          </a:p>
        </p:txBody>
      </p:sp>
      <p:sp>
        <p:nvSpPr>
          <p:cNvPr id="3" name="Fußzeilenplatzhalter 2">
            <a:extLst>
              <a:ext uri="{FF2B5EF4-FFF2-40B4-BE49-F238E27FC236}">
                <a16:creationId xmlns:a16="http://schemas.microsoft.com/office/drawing/2014/main" id="{B64A8203-5E18-4F90-BB96-E21552557A1D}"/>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9A3C69AA-05D5-4E36-B904-EB3BFF86437B}"/>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13</a:t>
            </a:fld>
            <a:endParaRPr lang="de-DE"/>
          </a:p>
        </p:txBody>
      </p:sp>
    </p:spTree>
    <p:extLst>
      <p:ext uri="{BB962C8B-B14F-4D97-AF65-F5344CB8AC3E}">
        <p14:creationId xmlns:p14="http://schemas.microsoft.com/office/powerpoint/2010/main" val="1673485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Titel 238">
            <a:extLst>
              <a:ext uri="{FF2B5EF4-FFF2-40B4-BE49-F238E27FC236}">
                <a16:creationId xmlns:a16="http://schemas.microsoft.com/office/drawing/2014/main" id="{20C2B32A-DDA7-44A1-817F-485EA7BBAB62}"/>
              </a:ext>
            </a:extLst>
          </p:cNvPr>
          <p:cNvSpPr>
            <a:spLocks noGrp="1"/>
          </p:cNvSpPr>
          <p:nvPr>
            <p:ph type="title"/>
          </p:nvPr>
        </p:nvSpPr>
        <p:spPr/>
        <p:txBody>
          <a:bodyPr rtlCol="0"/>
          <a:lstStyle/>
          <a:p>
            <a:pPr rtl="0"/>
            <a:r>
              <a:rPr lang="de-DE"/>
              <a:t>2-Jahres-Aktionsplan</a:t>
            </a:r>
          </a:p>
        </p:txBody>
      </p:sp>
      <p:sp>
        <p:nvSpPr>
          <p:cNvPr id="71" name="Textplatzhalter 70">
            <a:extLst>
              <a:ext uri="{FF2B5EF4-FFF2-40B4-BE49-F238E27FC236}">
                <a16:creationId xmlns:a16="http://schemas.microsoft.com/office/drawing/2014/main" id="{9947C1AC-1A21-4AAC-B2A8-736885C0E342}"/>
              </a:ext>
            </a:extLst>
          </p:cNvPr>
          <p:cNvSpPr>
            <a:spLocks noGrp="1"/>
          </p:cNvSpPr>
          <p:nvPr>
            <p:ph type="body" sz="quarter" idx="43"/>
          </p:nvPr>
        </p:nvSpPr>
        <p:spPr>
          <a:xfrm>
            <a:off x="2029367" y="2120620"/>
            <a:ext cx="1440088" cy="549528"/>
          </a:xfrm>
        </p:spPr>
        <p:txBody>
          <a:bodyPr rtlCol="0">
            <a:normAutofit/>
          </a:bodyPr>
          <a:lstStyle/>
          <a:p>
            <a:pPr rtl="0"/>
            <a:r>
              <a:rPr lang="de-DE"/>
              <a:t>Freiwillige versorgen</a:t>
            </a:r>
          </a:p>
        </p:txBody>
      </p:sp>
      <p:sp>
        <p:nvSpPr>
          <p:cNvPr id="72" name="Textplatzhalter 71">
            <a:extLst>
              <a:ext uri="{FF2B5EF4-FFF2-40B4-BE49-F238E27FC236}">
                <a16:creationId xmlns:a16="http://schemas.microsoft.com/office/drawing/2014/main" id="{3CC8BA56-B1EC-4149-8E79-730A963B2EBC}"/>
              </a:ext>
            </a:extLst>
          </p:cNvPr>
          <p:cNvSpPr>
            <a:spLocks noGrp="1"/>
          </p:cNvSpPr>
          <p:nvPr>
            <p:ph type="body" sz="quarter" idx="44"/>
          </p:nvPr>
        </p:nvSpPr>
        <p:spPr>
          <a:xfrm>
            <a:off x="4397612" y="2120620"/>
            <a:ext cx="1440088" cy="549528"/>
          </a:xfrm>
        </p:spPr>
        <p:txBody>
          <a:bodyPr rtlCol="0">
            <a:normAutofit/>
          </a:bodyPr>
          <a:lstStyle/>
          <a:p>
            <a:pPr rtl="0"/>
            <a:r>
              <a:rPr lang="de-DE"/>
              <a:t>Fokusgruppen durchführen</a:t>
            </a:r>
          </a:p>
        </p:txBody>
      </p:sp>
      <p:sp>
        <p:nvSpPr>
          <p:cNvPr id="73" name="Textplatzhalter 72">
            <a:extLst>
              <a:ext uri="{FF2B5EF4-FFF2-40B4-BE49-F238E27FC236}">
                <a16:creationId xmlns:a16="http://schemas.microsoft.com/office/drawing/2014/main" id="{D133910C-A43B-4DB5-B388-370A567275BE}"/>
              </a:ext>
            </a:extLst>
          </p:cNvPr>
          <p:cNvSpPr>
            <a:spLocks noGrp="1"/>
          </p:cNvSpPr>
          <p:nvPr>
            <p:ph type="body" sz="quarter" idx="45"/>
          </p:nvPr>
        </p:nvSpPr>
        <p:spPr>
          <a:xfrm>
            <a:off x="8344687" y="2120620"/>
            <a:ext cx="1440088" cy="549528"/>
          </a:xfrm>
        </p:spPr>
        <p:txBody>
          <a:bodyPr rtlCol="0">
            <a:normAutofit/>
          </a:bodyPr>
          <a:lstStyle/>
          <a:p>
            <a:pPr rtl="0"/>
            <a:r>
              <a:rPr lang="de-DE"/>
              <a:t>Feedback sammeln</a:t>
            </a:r>
          </a:p>
        </p:txBody>
      </p:sp>
      <p:sp>
        <p:nvSpPr>
          <p:cNvPr id="69" name="Textplatzhalter 68">
            <a:extLst>
              <a:ext uri="{FF2B5EF4-FFF2-40B4-BE49-F238E27FC236}">
                <a16:creationId xmlns:a16="http://schemas.microsoft.com/office/drawing/2014/main" id="{8E1DE698-315F-427A-8607-93E5C8C02D54}"/>
              </a:ext>
            </a:extLst>
          </p:cNvPr>
          <p:cNvSpPr>
            <a:spLocks noGrp="1"/>
          </p:cNvSpPr>
          <p:nvPr>
            <p:ph type="body" sz="quarter" idx="41"/>
          </p:nvPr>
        </p:nvSpPr>
        <p:spPr>
          <a:xfrm>
            <a:off x="696804" y="2720679"/>
            <a:ext cx="1021001" cy="501726"/>
          </a:xfrm>
        </p:spPr>
        <p:txBody>
          <a:bodyPr rtlCol="0"/>
          <a:lstStyle/>
          <a:p>
            <a:pPr rtl="0"/>
            <a:r>
              <a:rPr lang="de-DE"/>
              <a:t>20XX</a:t>
            </a:r>
          </a:p>
        </p:txBody>
      </p:sp>
      <p:grpSp>
        <p:nvGrpSpPr>
          <p:cNvPr id="103" name="Gruppieren 102">
            <a:extLst>
              <a:ext uri="{FF2B5EF4-FFF2-40B4-BE49-F238E27FC236}">
                <a16:creationId xmlns:a16="http://schemas.microsoft.com/office/drawing/2014/main" id="{543CB26E-CEC1-42B1-BFD8-F57499DDA28B}"/>
              </a:ext>
              <a:ext uri="{C183D7F6-B498-43B3-948B-1728B52AA6E4}">
                <adec:decorative xmlns:adec="http://schemas.microsoft.com/office/drawing/2017/decorative" val="1"/>
              </a:ext>
            </a:extLst>
          </p:cNvPr>
          <p:cNvGrpSpPr/>
          <p:nvPr/>
        </p:nvGrpSpPr>
        <p:grpSpPr>
          <a:xfrm>
            <a:off x="2049387" y="2999128"/>
            <a:ext cx="8510121" cy="0"/>
            <a:chOff x="1504814" y="2488864"/>
            <a:chExt cx="8510121" cy="0"/>
          </a:xfrm>
        </p:grpSpPr>
        <p:cxnSp>
          <p:nvCxnSpPr>
            <p:cNvPr id="104" name="Gerader Verbinder 103">
              <a:extLst>
                <a:ext uri="{FF2B5EF4-FFF2-40B4-BE49-F238E27FC236}">
                  <a16:creationId xmlns:a16="http://schemas.microsoft.com/office/drawing/2014/main" id="{85507A0E-19D5-402B-BD44-A2E472163DA1}"/>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a:extLst>
                <a:ext uri="{FF2B5EF4-FFF2-40B4-BE49-F238E27FC236}">
                  <a16:creationId xmlns:a16="http://schemas.microsoft.com/office/drawing/2014/main" id="{CF0A8E84-9149-4014-B3AC-124B8C14B424}"/>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a:extLst>
                <a:ext uri="{FF2B5EF4-FFF2-40B4-BE49-F238E27FC236}">
                  <a16:creationId xmlns:a16="http://schemas.microsoft.com/office/drawing/2014/main" id="{36C27957-1B8B-4382-8AD9-AE1244E072F3}"/>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a:extLst>
                <a:ext uri="{FF2B5EF4-FFF2-40B4-BE49-F238E27FC236}">
                  <a16:creationId xmlns:a16="http://schemas.microsoft.com/office/drawing/2014/main" id="{5C012FEE-2762-4F00-AC76-1DC6EDF5128D}"/>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a:extLst>
                <a:ext uri="{FF2B5EF4-FFF2-40B4-BE49-F238E27FC236}">
                  <a16:creationId xmlns:a16="http://schemas.microsoft.com/office/drawing/2014/main" id="{6CC02CC7-9331-4D75-97CF-C10722DBBA81}"/>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a:extLst>
                <a:ext uri="{FF2B5EF4-FFF2-40B4-BE49-F238E27FC236}">
                  <a16:creationId xmlns:a16="http://schemas.microsoft.com/office/drawing/2014/main" id="{E25CD134-D14F-42B9-A055-E11BFBA0C136}"/>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a:extLst>
                <a:ext uri="{FF2B5EF4-FFF2-40B4-BE49-F238E27FC236}">
                  <a16:creationId xmlns:a16="http://schemas.microsoft.com/office/drawing/2014/main" id="{5811BD3D-143E-4DE0-BF8E-6360B4507060}"/>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a:extLst>
                <a:ext uri="{FF2B5EF4-FFF2-40B4-BE49-F238E27FC236}">
                  <a16:creationId xmlns:a16="http://schemas.microsoft.com/office/drawing/2014/main" id="{446848AE-89CD-4016-A641-6F0C2B941E80}"/>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a:extLst>
                <a:ext uri="{FF2B5EF4-FFF2-40B4-BE49-F238E27FC236}">
                  <a16:creationId xmlns:a16="http://schemas.microsoft.com/office/drawing/2014/main" id="{A60E2804-5C00-4E6F-958C-EF9A5C6D166D}"/>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Gerader Verbinder 112">
              <a:extLst>
                <a:ext uri="{FF2B5EF4-FFF2-40B4-BE49-F238E27FC236}">
                  <a16:creationId xmlns:a16="http://schemas.microsoft.com/office/drawing/2014/main" id="{885BC663-DAD2-4546-99F7-32CFBEAFB588}"/>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Gerader Verbinder 113">
              <a:extLst>
                <a:ext uri="{FF2B5EF4-FFF2-40B4-BE49-F238E27FC236}">
                  <a16:creationId xmlns:a16="http://schemas.microsoft.com/office/drawing/2014/main" id="{EBF374C2-BA26-4C96-9353-36D26FA768EE}"/>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15" name="Gruppieren 114">
            <a:extLst>
              <a:ext uri="{FF2B5EF4-FFF2-40B4-BE49-F238E27FC236}">
                <a16:creationId xmlns:a16="http://schemas.microsoft.com/office/drawing/2014/main" id="{A786ABE4-B37E-45F2-8F5D-7C4C5AAC9AEE}"/>
              </a:ext>
              <a:ext uri="{C183D7F6-B498-43B3-948B-1728B52AA6E4}">
                <adec:decorative xmlns:adec="http://schemas.microsoft.com/office/drawing/2017/decorative" val="1"/>
              </a:ext>
            </a:extLst>
          </p:cNvPr>
          <p:cNvGrpSpPr/>
          <p:nvPr/>
        </p:nvGrpSpPr>
        <p:grpSpPr>
          <a:xfrm>
            <a:off x="1872910" y="2903401"/>
            <a:ext cx="8858463" cy="174171"/>
            <a:chOff x="1835966" y="4162015"/>
            <a:chExt cx="8858463" cy="174171"/>
          </a:xfrm>
        </p:grpSpPr>
        <p:sp>
          <p:nvSpPr>
            <p:cNvPr id="116" name="Ellipse 234">
              <a:extLst>
                <a:ext uri="{FF2B5EF4-FFF2-40B4-BE49-F238E27FC236}">
                  <a16:creationId xmlns:a16="http://schemas.microsoft.com/office/drawing/2014/main" id="{BB7DB3CE-1F30-44E2-A8A6-2449B5AE340C}"/>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7" name="Ellipse 236">
              <a:extLst>
                <a:ext uri="{FF2B5EF4-FFF2-40B4-BE49-F238E27FC236}">
                  <a16:creationId xmlns:a16="http://schemas.microsoft.com/office/drawing/2014/main" id="{792E8414-044B-4D11-ABF4-C64860DA2787}"/>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8" name="Ellipse 238">
              <a:extLst>
                <a:ext uri="{FF2B5EF4-FFF2-40B4-BE49-F238E27FC236}">
                  <a16:creationId xmlns:a16="http://schemas.microsoft.com/office/drawing/2014/main" id="{01E1C7AD-1630-4620-BCA1-3DA99D0E1030}"/>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9" name="Ellipse 240">
              <a:extLst>
                <a:ext uri="{FF2B5EF4-FFF2-40B4-BE49-F238E27FC236}">
                  <a16:creationId xmlns:a16="http://schemas.microsoft.com/office/drawing/2014/main" id="{BCC2148A-83BE-4890-AD81-6A2C096AC2BD}"/>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0" name="Ellipse 242">
              <a:extLst>
                <a:ext uri="{FF2B5EF4-FFF2-40B4-BE49-F238E27FC236}">
                  <a16:creationId xmlns:a16="http://schemas.microsoft.com/office/drawing/2014/main" id="{5F34C04B-AE8F-4043-95AE-AA2856D7EF46}"/>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1" name="Ellipse 244">
              <a:extLst>
                <a:ext uri="{FF2B5EF4-FFF2-40B4-BE49-F238E27FC236}">
                  <a16:creationId xmlns:a16="http://schemas.microsoft.com/office/drawing/2014/main" id="{1728C29F-4DEE-423A-AB94-1A4B7B65F2D7}"/>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2" name="Ellipse 246">
              <a:extLst>
                <a:ext uri="{FF2B5EF4-FFF2-40B4-BE49-F238E27FC236}">
                  <a16:creationId xmlns:a16="http://schemas.microsoft.com/office/drawing/2014/main" id="{0CC10595-486F-46CE-880F-5163C9E6ECB3}"/>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3" name="Ellipse 248">
              <a:extLst>
                <a:ext uri="{FF2B5EF4-FFF2-40B4-BE49-F238E27FC236}">
                  <a16:creationId xmlns:a16="http://schemas.microsoft.com/office/drawing/2014/main" id="{932E3893-D078-4D1B-BDFB-9A9DD137F3BA}"/>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4" name="Ellipse 250">
              <a:extLst>
                <a:ext uri="{FF2B5EF4-FFF2-40B4-BE49-F238E27FC236}">
                  <a16:creationId xmlns:a16="http://schemas.microsoft.com/office/drawing/2014/main" id="{95D1B873-99B5-486B-8650-C357F2BF3812}"/>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5" name="Ellipse 252">
              <a:extLst>
                <a:ext uri="{FF2B5EF4-FFF2-40B4-BE49-F238E27FC236}">
                  <a16:creationId xmlns:a16="http://schemas.microsoft.com/office/drawing/2014/main" id="{F752122A-7CF8-420A-A31C-0EBD2639E98F}"/>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6" name="Ellipse 254">
              <a:extLst>
                <a:ext uri="{FF2B5EF4-FFF2-40B4-BE49-F238E27FC236}">
                  <a16:creationId xmlns:a16="http://schemas.microsoft.com/office/drawing/2014/main" id="{FD6060F3-3D2B-451B-8D5F-1786C491EDE2}"/>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7" name="Ellipse 256">
              <a:extLst>
                <a:ext uri="{FF2B5EF4-FFF2-40B4-BE49-F238E27FC236}">
                  <a16:creationId xmlns:a16="http://schemas.microsoft.com/office/drawing/2014/main" id="{A9E7E945-5B46-4F59-8F73-D48A17F69443}"/>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grpSp>
      <p:sp>
        <p:nvSpPr>
          <p:cNvPr id="45" name="Textplatzhalter 44">
            <a:extLst>
              <a:ext uri="{FF2B5EF4-FFF2-40B4-BE49-F238E27FC236}">
                <a16:creationId xmlns:a16="http://schemas.microsoft.com/office/drawing/2014/main" id="{48D9A497-BF7B-44B0-9021-F37B0F75C455}"/>
              </a:ext>
            </a:extLst>
          </p:cNvPr>
          <p:cNvSpPr>
            <a:spLocks noGrp="1"/>
          </p:cNvSpPr>
          <p:nvPr>
            <p:ph type="body" sz="quarter" idx="17"/>
          </p:nvPr>
        </p:nvSpPr>
        <p:spPr>
          <a:xfrm>
            <a:off x="1712346" y="3170170"/>
            <a:ext cx="495300" cy="652276"/>
          </a:xfrm>
        </p:spPr>
        <p:txBody>
          <a:bodyPr rtlCol="0"/>
          <a:lstStyle/>
          <a:p>
            <a:pPr rtl="0"/>
            <a:r>
              <a:rPr lang="de-DE"/>
              <a:t>Jan</a:t>
            </a:r>
          </a:p>
        </p:txBody>
      </p:sp>
      <p:sp>
        <p:nvSpPr>
          <p:cNvPr id="46" name="Textplatzhalter 45">
            <a:extLst>
              <a:ext uri="{FF2B5EF4-FFF2-40B4-BE49-F238E27FC236}">
                <a16:creationId xmlns:a16="http://schemas.microsoft.com/office/drawing/2014/main" id="{78849CBE-BA38-4309-AE32-2967703B8DF9}"/>
              </a:ext>
            </a:extLst>
          </p:cNvPr>
          <p:cNvSpPr>
            <a:spLocks noGrp="1"/>
          </p:cNvSpPr>
          <p:nvPr>
            <p:ph type="body" sz="quarter" idx="18"/>
          </p:nvPr>
        </p:nvSpPr>
        <p:spPr>
          <a:xfrm>
            <a:off x="2501761" y="3170170"/>
            <a:ext cx="495300" cy="652276"/>
          </a:xfrm>
        </p:spPr>
        <p:txBody>
          <a:bodyPr rtlCol="0"/>
          <a:lstStyle/>
          <a:p>
            <a:pPr rtl="0"/>
            <a:r>
              <a:rPr lang="de-DE"/>
              <a:t>Feb</a:t>
            </a:r>
          </a:p>
        </p:txBody>
      </p:sp>
      <p:sp>
        <p:nvSpPr>
          <p:cNvPr id="47" name="Textplatzhalter 46">
            <a:extLst>
              <a:ext uri="{FF2B5EF4-FFF2-40B4-BE49-F238E27FC236}">
                <a16:creationId xmlns:a16="http://schemas.microsoft.com/office/drawing/2014/main" id="{210DCAF9-BA33-4B26-9F35-D87F5B8AE0D4}"/>
              </a:ext>
            </a:extLst>
          </p:cNvPr>
          <p:cNvSpPr>
            <a:spLocks noGrp="1"/>
          </p:cNvSpPr>
          <p:nvPr>
            <p:ph type="body" sz="quarter" idx="19"/>
          </p:nvPr>
        </p:nvSpPr>
        <p:spPr>
          <a:xfrm>
            <a:off x="3291176" y="3170170"/>
            <a:ext cx="495300" cy="652276"/>
          </a:xfrm>
        </p:spPr>
        <p:txBody>
          <a:bodyPr rtlCol="0"/>
          <a:lstStyle/>
          <a:p>
            <a:pPr rtl="0"/>
            <a:r>
              <a:rPr lang="de-DE"/>
              <a:t>Mrz</a:t>
            </a:r>
          </a:p>
        </p:txBody>
      </p:sp>
      <p:sp>
        <p:nvSpPr>
          <p:cNvPr id="48" name="Textplatzhalter 47">
            <a:extLst>
              <a:ext uri="{FF2B5EF4-FFF2-40B4-BE49-F238E27FC236}">
                <a16:creationId xmlns:a16="http://schemas.microsoft.com/office/drawing/2014/main" id="{7E11A923-B627-4893-925F-109C56B5586E}"/>
              </a:ext>
            </a:extLst>
          </p:cNvPr>
          <p:cNvSpPr>
            <a:spLocks noGrp="1"/>
          </p:cNvSpPr>
          <p:nvPr>
            <p:ph type="body" sz="quarter" idx="20"/>
          </p:nvPr>
        </p:nvSpPr>
        <p:spPr>
          <a:xfrm>
            <a:off x="4080591" y="3170170"/>
            <a:ext cx="495300" cy="652276"/>
          </a:xfrm>
        </p:spPr>
        <p:txBody>
          <a:bodyPr rtlCol="0"/>
          <a:lstStyle/>
          <a:p>
            <a:pPr rtl="0"/>
            <a:r>
              <a:rPr lang="de-DE"/>
              <a:t>Apr</a:t>
            </a:r>
          </a:p>
        </p:txBody>
      </p:sp>
      <p:sp>
        <p:nvSpPr>
          <p:cNvPr id="49" name="Textplatzhalter 48">
            <a:extLst>
              <a:ext uri="{FF2B5EF4-FFF2-40B4-BE49-F238E27FC236}">
                <a16:creationId xmlns:a16="http://schemas.microsoft.com/office/drawing/2014/main" id="{6BA48EC0-EBAD-424D-B857-1B1C9A3A21D8}"/>
              </a:ext>
            </a:extLst>
          </p:cNvPr>
          <p:cNvSpPr>
            <a:spLocks noGrp="1"/>
          </p:cNvSpPr>
          <p:nvPr>
            <p:ph type="body" sz="quarter" idx="21"/>
          </p:nvPr>
        </p:nvSpPr>
        <p:spPr>
          <a:xfrm>
            <a:off x="4810807" y="3170170"/>
            <a:ext cx="615310" cy="652276"/>
          </a:xfrm>
        </p:spPr>
        <p:txBody>
          <a:bodyPr rtlCol="0"/>
          <a:lstStyle/>
          <a:p>
            <a:pPr rtl="0"/>
            <a:r>
              <a:rPr lang="de-DE"/>
              <a:t>Mai</a:t>
            </a:r>
          </a:p>
        </p:txBody>
      </p:sp>
      <p:sp>
        <p:nvSpPr>
          <p:cNvPr id="50" name="Textplatzhalter 49">
            <a:extLst>
              <a:ext uri="{FF2B5EF4-FFF2-40B4-BE49-F238E27FC236}">
                <a16:creationId xmlns:a16="http://schemas.microsoft.com/office/drawing/2014/main" id="{18AB0EB4-ABD0-44C8-AF9C-86C07480F62D}"/>
              </a:ext>
            </a:extLst>
          </p:cNvPr>
          <p:cNvSpPr>
            <a:spLocks noGrp="1"/>
          </p:cNvSpPr>
          <p:nvPr>
            <p:ph type="body" sz="quarter" idx="22"/>
          </p:nvPr>
        </p:nvSpPr>
        <p:spPr>
          <a:xfrm>
            <a:off x="5659421" y="3170170"/>
            <a:ext cx="495300" cy="652276"/>
          </a:xfrm>
        </p:spPr>
        <p:txBody>
          <a:bodyPr rtlCol="0"/>
          <a:lstStyle/>
          <a:p>
            <a:pPr rtl="0"/>
            <a:r>
              <a:rPr lang="de-DE"/>
              <a:t>Jun</a:t>
            </a:r>
          </a:p>
        </p:txBody>
      </p:sp>
      <p:sp>
        <p:nvSpPr>
          <p:cNvPr id="51" name="Textplatzhalter 50">
            <a:extLst>
              <a:ext uri="{FF2B5EF4-FFF2-40B4-BE49-F238E27FC236}">
                <a16:creationId xmlns:a16="http://schemas.microsoft.com/office/drawing/2014/main" id="{34162C5B-62FF-47D6-B817-F247FF6D1F54}"/>
              </a:ext>
            </a:extLst>
          </p:cNvPr>
          <p:cNvSpPr>
            <a:spLocks noGrp="1"/>
          </p:cNvSpPr>
          <p:nvPr>
            <p:ph type="body" sz="quarter" idx="23"/>
          </p:nvPr>
        </p:nvSpPr>
        <p:spPr>
          <a:xfrm>
            <a:off x="6448836" y="3170170"/>
            <a:ext cx="495300" cy="652276"/>
          </a:xfrm>
        </p:spPr>
        <p:txBody>
          <a:bodyPr rtlCol="0"/>
          <a:lstStyle/>
          <a:p>
            <a:pPr rtl="0"/>
            <a:r>
              <a:rPr lang="de-DE"/>
              <a:t>Jul</a:t>
            </a:r>
          </a:p>
        </p:txBody>
      </p:sp>
      <p:sp>
        <p:nvSpPr>
          <p:cNvPr id="52" name="Textplatzhalter 51">
            <a:extLst>
              <a:ext uri="{FF2B5EF4-FFF2-40B4-BE49-F238E27FC236}">
                <a16:creationId xmlns:a16="http://schemas.microsoft.com/office/drawing/2014/main" id="{402C550F-542A-4A20-B998-90EC654E5DF3}"/>
              </a:ext>
            </a:extLst>
          </p:cNvPr>
          <p:cNvSpPr>
            <a:spLocks noGrp="1"/>
          </p:cNvSpPr>
          <p:nvPr>
            <p:ph type="body" sz="quarter" idx="24"/>
          </p:nvPr>
        </p:nvSpPr>
        <p:spPr>
          <a:xfrm>
            <a:off x="7238251" y="3170170"/>
            <a:ext cx="495300" cy="652276"/>
          </a:xfrm>
        </p:spPr>
        <p:txBody>
          <a:bodyPr rtlCol="0"/>
          <a:lstStyle/>
          <a:p>
            <a:pPr rtl="0"/>
            <a:r>
              <a:rPr lang="de-DE"/>
              <a:t>Aug</a:t>
            </a:r>
          </a:p>
        </p:txBody>
      </p:sp>
      <p:sp>
        <p:nvSpPr>
          <p:cNvPr id="53" name="Textplatzhalter 52">
            <a:extLst>
              <a:ext uri="{FF2B5EF4-FFF2-40B4-BE49-F238E27FC236}">
                <a16:creationId xmlns:a16="http://schemas.microsoft.com/office/drawing/2014/main" id="{31CD40A2-EB53-4B75-9C16-29683A4965D9}"/>
              </a:ext>
            </a:extLst>
          </p:cNvPr>
          <p:cNvSpPr>
            <a:spLocks noGrp="1"/>
          </p:cNvSpPr>
          <p:nvPr>
            <p:ph type="body" sz="quarter" idx="25"/>
          </p:nvPr>
        </p:nvSpPr>
        <p:spPr>
          <a:xfrm>
            <a:off x="8027666" y="3170170"/>
            <a:ext cx="495300" cy="652276"/>
          </a:xfrm>
        </p:spPr>
        <p:txBody>
          <a:bodyPr rtlCol="0"/>
          <a:lstStyle/>
          <a:p>
            <a:pPr rtl="0"/>
            <a:r>
              <a:rPr lang="de-DE"/>
              <a:t>Sep</a:t>
            </a:r>
          </a:p>
        </p:txBody>
      </p:sp>
      <p:sp>
        <p:nvSpPr>
          <p:cNvPr id="54" name="Textplatzhalter 53">
            <a:extLst>
              <a:ext uri="{FF2B5EF4-FFF2-40B4-BE49-F238E27FC236}">
                <a16:creationId xmlns:a16="http://schemas.microsoft.com/office/drawing/2014/main" id="{DFBAB31B-8252-4FAD-B1AC-2E9AB1E717A5}"/>
              </a:ext>
            </a:extLst>
          </p:cNvPr>
          <p:cNvSpPr>
            <a:spLocks noGrp="1"/>
          </p:cNvSpPr>
          <p:nvPr>
            <p:ph type="body" sz="quarter" idx="26"/>
          </p:nvPr>
        </p:nvSpPr>
        <p:spPr>
          <a:xfrm>
            <a:off x="8817081" y="3170170"/>
            <a:ext cx="495300" cy="652276"/>
          </a:xfrm>
        </p:spPr>
        <p:txBody>
          <a:bodyPr rtlCol="0"/>
          <a:lstStyle/>
          <a:p>
            <a:pPr rtl="0"/>
            <a:r>
              <a:rPr lang="de-DE"/>
              <a:t>Okt</a:t>
            </a:r>
          </a:p>
        </p:txBody>
      </p:sp>
      <p:sp>
        <p:nvSpPr>
          <p:cNvPr id="55" name="Textplatzhalter 54">
            <a:extLst>
              <a:ext uri="{FF2B5EF4-FFF2-40B4-BE49-F238E27FC236}">
                <a16:creationId xmlns:a16="http://schemas.microsoft.com/office/drawing/2014/main" id="{F8B794CC-191E-425E-889A-BB032E7BB36A}"/>
              </a:ext>
            </a:extLst>
          </p:cNvPr>
          <p:cNvSpPr>
            <a:spLocks noGrp="1"/>
          </p:cNvSpPr>
          <p:nvPr>
            <p:ph type="body" sz="quarter" idx="27"/>
          </p:nvPr>
        </p:nvSpPr>
        <p:spPr>
          <a:xfrm>
            <a:off x="9606496" y="3170170"/>
            <a:ext cx="495300" cy="652276"/>
          </a:xfrm>
        </p:spPr>
        <p:txBody>
          <a:bodyPr rtlCol="0"/>
          <a:lstStyle/>
          <a:p>
            <a:pPr rtl="0"/>
            <a:r>
              <a:rPr lang="de-DE"/>
              <a:t>Nov</a:t>
            </a:r>
          </a:p>
        </p:txBody>
      </p:sp>
      <p:sp>
        <p:nvSpPr>
          <p:cNvPr id="56" name="Textplatzhalter 55">
            <a:extLst>
              <a:ext uri="{FF2B5EF4-FFF2-40B4-BE49-F238E27FC236}">
                <a16:creationId xmlns:a16="http://schemas.microsoft.com/office/drawing/2014/main" id="{1CDCFB34-6EC6-4EE2-9AD4-6E56BD0199CE}"/>
              </a:ext>
            </a:extLst>
          </p:cNvPr>
          <p:cNvSpPr>
            <a:spLocks noGrp="1"/>
          </p:cNvSpPr>
          <p:nvPr>
            <p:ph type="body" sz="quarter" idx="28"/>
          </p:nvPr>
        </p:nvSpPr>
        <p:spPr>
          <a:xfrm>
            <a:off x="10395907" y="3170170"/>
            <a:ext cx="495300" cy="652276"/>
          </a:xfrm>
        </p:spPr>
        <p:txBody>
          <a:bodyPr rtlCol="0"/>
          <a:lstStyle/>
          <a:p>
            <a:pPr rtl="0"/>
            <a:r>
              <a:rPr lang="de-DE"/>
              <a:t>Dez</a:t>
            </a:r>
          </a:p>
        </p:txBody>
      </p:sp>
      <p:sp>
        <p:nvSpPr>
          <p:cNvPr id="74" name="Textplatzhalter 73">
            <a:extLst>
              <a:ext uri="{FF2B5EF4-FFF2-40B4-BE49-F238E27FC236}">
                <a16:creationId xmlns:a16="http://schemas.microsoft.com/office/drawing/2014/main" id="{682C597E-B402-40D3-871F-EB0A0C4B32E1}"/>
              </a:ext>
            </a:extLst>
          </p:cNvPr>
          <p:cNvSpPr>
            <a:spLocks noGrp="1"/>
          </p:cNvSpPr>
          <p:nvPr>
            <p:ph type="body" sz="quarter" idx="46"/>
          </p:nvPr>
        </p:nvSpPr>
        <p:spPr>
          <a:xfrm>
            <a:off x="2029367" y="3854752"/>
            <a:ext cx="1440088" cy="557165"/>
          </a:xfrm>
        </p:spPr>
        <p:txBody>
          <a:bodyPr rtlCol="0"/>
          <a:lstStyle/>
          <a:p>
            <a:pPr rtl="0"/>
            <a:r>
              <a:rPr lang="de-DE"/>
              <a:t>Testbestellung</a:t>
            </a:r>
          </a:p>
        </p:txBody>
      </p:sp>
      <p:sp>
        <p:nvSpPr>
          <p:cNvPr id="75" name="Textplatzhalter 74">
            <a:extLst>
              <a:ext uri="{FF2B5EF4-FFF2-40B4-BE49-F238E27FC236}">
                <a16:creationId xmlns:a16="http://schemas.microsoft.com/office/drawing/2014/main" id="{40A6C91B-7E29-4AD2-8A1A-B6A27227E262}"/>
              </a:ext>
            </a:extLst>
          </p:cNvPr>
          <p:cNvSpPr>
            <a:spLocks noGrp="1"/>
          </p:cNvSpPr>
          <p:nvPr>
            <p:ph type="body" sz="quarter" idx="47"/>
          </p:nvPr>
        </p:nvSpPr>
        <p:spPr>
          <a:xfrm>
            <a:off x="5976442" y="3854752"/>
            <a:ext cx="1440088" cy="557165"/>
          </a:xfrm>
        </p:spPr>
        <p:txBody>
          <a:bodyPr rtlCol="0">
            <a:normAutofit/>
          </a:bodyPr>
          <a:lstStyle/>
          <a:p>
            <a:pPr rtl="0"/>
            <a:r>
              <a:rPr lang="de-DE"/>
              <a:t>Regionale Einführung</a:t>
            </a:r>
          </a:p>
        </p:txBody>
      </p:sp>
      <p:sp>
        <p:nvSpPr>
          <p:cNvPr id="76" name="Textplatzhalter 75">
            <a:extLst>
              <a:ext uri="{FF2B5EF4-FFF2-40B4-BE49-F238E27FC236}">
                <a16:creationId xmlns:a16="http://schemas.microsoft.com/office/drawing/2014/main" id="{1F8D406C-20BB-4092-82DD-112279320B1F}"/>
              </a:ext>
            </a:extLst>
          </p:cNvPr>
          <p:cNvSpPr>
            <a:spLocks noGrp="1"/>
          </p:cNvSpPr>
          <p:nvPr>
            <p:ph type="body" sz="quarter" idx="48"/>
          </p:nvPr>
        </p:nvSpPr>
        <p:spPr>
          <a:xfrm>
            <a:off x="9923517" y="3854752"/>
            <a:ext cx="1440088" cy="557165"/>
          </a:xfrm>
        </p:spPr>
        <p:txBody>
          <a:bodyPr rtlCol="0">
            <a:normAutofit/>
          </a:bodyPr>
          <a:lstStyle/>
          <a:p>
            <a:pPr rtl="0"/>
            <a:r>
              <a:rPr lang="de-DE"/>
              <a:t>Lieferung an Krankenhäuser</a:t>
            </a:r>
          </a:p>
        </p:txBody>
      </p:sp>
      <p:grpSp>
        <p:nvGrpSpPr>
          <p:cNvPr id="38" name="Gruppieren 37">
            <a:extLst>
              <a:ext uri="{FF2B5EF4-FFF2-40B4-BE49-F238E27FC236}">
                <a16:creationId xmlns:a16="http://schemas.microsoft.com/office/drawing/2014/main" id="{AA899FFE-076A-40FC-B631-5B66EF19795D}"/>
              </a:ext>
              <a:ext uri="{C183D7F6-B498-43B3-948B-1728B52AA6E4}">
                <adec:decorative xmlns:adec="http://schemas.microsoft.com/office/drawing/2017/decorative" val="1"/>
              </a:ext>
            </a:extLst>
          </p:cNvPr>
          <p:cNvGrpSpPr/>
          <p:nvPr/>
        </p:nvGrpSpPr>
        <p:grpSpPr>
          <a:xfrm>
            <a:off x="2749477" y="4411918"/>
            <a:ext cx="7895340" cy="344415"/>
            <a:chOff x="2749477" y="4411918"/>
            <a:chExt cx="7895340" cy="344415"/>
          </a:xfrm>
        </p:grpSpPr>
        <p:cxnSp>
          <p:nvCxnSpPr>
            <p:cNvPr id="39" name="Gerader Verbinder 38">
              <a:extLst>
                <a:ext uri="{FF2B5EF4-FFF2-40B4-BE49-F238E27FC236}">
                  <a16:creationId xmlns:a16="http://schemas.microsoft.com/office/drawing/2014/main" id="{76797A2C-006C-46A3-9455-22B5AF7DE9B6}"/>
                </a:ext>
                <a:ext uri="{C183D7F6-B498-43B3-948B-1728B52AA6E4}">
                  <adec:decorative xmlns:adec="http://schemas.microsoft.com/office/drawing/2017/decorative" val="1"/>
                </a:ext>
              </a:extLst>
            </p:cNvPr>
            <p:cNvCxnSpPr>
              <a:cxnSpLocks/>
            </p:cNvCxnSpPr>
            <p:nvPr/>
          </p:nvCxnSpPr>
          <p:spPr>
            <a:xfrm flipH="1">
              <a:off x="274947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a:extLst>
                <a:ext uri="{FF2B5EF4-FFF2-40B4-BE49-F238E27FC236}">
                  <a16:creationId xmlns:a16="http://schemas.microsoft.com/office/drawing/2014/main" id="{4A9A229B-BB21-44E2-8144-F1A7737D7D5F}"/>
                </a:ext>
                <a:ext uri="{C183D7F6-B498-43B3-948B-1728B52AA6E4}">
                  <adec:decorative xmlns:adec="http://schemas.microsoft.com/office/drawing/2017/decorative" val="1"/>
                </a:ext>
              </a:extLst>
            </p:cNvPr>
            <p:cNvCxnSpPr>
              <a:cxnSpLocks/>
            </p:cNvCxnSpPr>
            <p:nvPr/>
          </p:nvCxnSpPr>
          <p:spPr>
            <a:xfrm flipH="1">
              <a:off x="6699668" y="4411918"/>
              <a:ext cx="1260" cy="34441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1" name="Gerader Verbinder 40">
              <a:extLst>
                <a:ext uri="{FF2B5EF4-FFF2-40B4-BE49-F238E27FC236}">
                  <a16:creationId xmlns:a16="http://schemas.microsoft.com/office/drawing/2014/main" id="{15F01EFA-F955-442E-9C11-6BC1F536ECCC}"/>
                </a:ext>
                <a:ext uri="{C183D7F6-B498-43B3-948B-1728B52AA6E4}">
                  <adec:decorative xmlns:adec="http://schemas.microsoft.com/office/drawing/2017/decorative" val="1"/>
                </a:ext>
              </a:extLst>
            </p:cNvPr>
            <p:cNvCxnSpPr>
              <a:cxnSpLocks/>
            </p:cNvCxnSpPr>
            <p:nvPr/>
          </p:nvCxnSpPr>
          <p:spPr>
            <a:xfrm flipH="1">
              <a:off x="1064355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0" name="Textplatzhalter 69">
            <a:extLst>
              <a:ext uri="{FF2B5EF4-FFF2-40B4-BE49-F238E27FC236}">
                <a16:creationId xmlns:a16="http://schemas.microsoft.com/office/drawing/2014/main" id="{A4FCB34F-E515-4CEE-A392-9813A5F3074F}"/>
              </a:ext>
            </a:extLst>
          </p:cNvPr>
          <p:cNvSpPr>
            <a:spLocks noGrp="1"/>
          </p:cNvSpPr>
          <p:nvPr>
            <p:ph type="body" sz="quarter" idx="42"/>
          </p:nvPr>
        </p:nvSpPr>
        <p:spPr>
          <a:xfrm>
            <a:off x="696804" y="4418755"/>
            <a:ext cx="1021001" cy="501726"/>
          </a:xfrm>
        </p:spPr>
        <p:txBody>
          <a:bodyPr rtlCol="0"/>
          <a:lstStyle/>
          <a:p>
            <a:pPr rtl="0"/>
            <a:r>
              <a:rPr lang="de-DE"/>
              <a:t>20XX</a:t>
            </a:r>
          </a:p>
        </p:txBody>
      </p:sp>
      <p:sp>
        <p:nvSpPr>
          <p:cNvPr id="57" name="Textplatzhalter 56">
            <a:extLst>
              <a:ext uri="{FF2B5EF4-FFF2-40B4-BE49-F238E27FC236}">
                <a16:creationId xmlns:a16="http://schemas.microsoft.com/office/drawing/2014/main" id="{5E47008C-3AD1-4C4E-90F0-64842A98A130}"/>
              </a:ext>
            </a:extLst>
          </p:cNvPr>
          <p:cNvSpPr>
            <a:spLocks noGrp="1"/>
          </p:cNvSpPr>
          <p:nvPr>
            <p:ph type="body" sz="quarter" idx="29"/>
          </p:nvPr>
        </p:nvSpPr>
        <p:spPr>
          <a:xfrm>
            <a:off x="1712346" y="4871997"/>
            <a:ext cx="495300" cy="652272"/>
          </a:xfrm>
        </p:spPr>
        <p:txBody>
          <a:bodyPr rtlCol="0"/>
          <a:lstStyle/>
          <a:p>
            <a:pPr rtl="0"/>
            <a:r>
              <a:rPr lang="de-DE"/>
              <a:t>Jan</a:t>
            </a:r>
          </a:p>
        </p:txBody>
      </p:sp>
      <p:sp>
        <p:nvSpPr>
          <p:cNvPr id="58" name="Textplatzhalter 57">
            <a:extLst>
              <a:ext uri="{FF2B5EF4-FFF2-40B4-BE49-F238E27FC236}">
                <a16:creationId xmlns:a16="http://schemas.microsoft.com/office/drawing/2014/main" id="{983B6BF3-F791-4460-84A5-5581A80398B1}"/>
              </a:ext>
            </a:extLst>
          </p:cNvPr>
          <p:cNvSpPr>
            <a:spLocks noGrp="1"/>
          </p:cNvSpPr>
          <p:nvPr>
            <p:ph type="body" sz="quarter" idx="30"/>
          </p:nvPr>
        </p:nvSpPr>
        <p:spPr>
          <a:xfrm>
            <a:off x="2501761" y="4871997"/>
            <a:ext cx="495300" cy="652272"/>
          </a:xfrm>
        </p:spPr>
        <p:txBody>
          <a:bodyPr rtlCol="0"/>
          <a:lstStyle/>
          <a:p>
            <a:pPr rtl="0"/>
            <a:r>
              <a:rPr lang="de-DE"/>
              <a:t>Feb</a:t>
            </a:r>
          </a:p>
        </p:txBody>
      </p:sp>
      <p:sp>
        <p:nvSpPr>
          <p:cNvPr id="59" name="Textplatzhalter 58">
            <a:extLst>
              <a:ext uri="{FF2B5EF4-FFF2-40B4-BE49-F238E27FC236}">
                <a16:creationId xmlns:a16="http://schemas.microsoft.com/office/drawing/2014/main" id="{E3EE2BF6-FA60-4E6D-A026-DD01C9AE9496}"/>
              </a:ext>
            </a:extLst>
          </p:cNvPr>
          <p:cNvSpPr>
            <a:spLocks noGrp="1"/>
          </p:cNvSpPr>
          <p:nvPr>
            <p:ph type="body" sz="quarter" idx="31"/>
          </p:nvPr>
        </p:nvSpPr>
        <p:spPr>
          <a:xfrm>
            <a:off x="3291176" y="4871997"/>
            <a:ext cx="495300" cy="652272"/>
          </a:xfrm>
        </p:spPr>
        <p:txBody>
          <a:bodyPr rtlCol="0"/>
          <a:lstStyle/>
          <a:p>
            <a:pPr rtl="0"/>
            <a:r>
              <a:rPr lang="de-DE"/>
              <a:t>Mrz</a:t>
            </a:r>
          </a:p>
        </p:txBody>
      </p:sp>
      <p:sp>
        <p:nvSpPr>
          <p:cNvPr id="60" name="Textplatzhalter 59">
            <a:extLst>
              <a:ext uri="{FF2B5EF4-FFF2-40B4-BE49-F238E27FC236}">
                <a16:creationId xmlns:a16="http://schemas.microsoft.com/office/drawing/2014/main" id="{B038B2E9-837D-40CA-8F47-C7023EBFFFE6}"/>
              </a:ext>
            </a:extLst>
          </p:cNvPr>
          <p:cNvSpPr>
            <a:spLocks noGrp="1"/>
          </p:cNvSpPr>
          <p:nvPr>
            <p:ph type="body" sz="quarter" idx="32"/>
          </p:nvPr>
        </p:nvSpPr>
        <p:spPr>
          <a:xfrm>
            <a:off x="4080591" y="4871997"/>
            <a:ext cx="495300" cy="652272"/>
          </a:xfrm>
        </p:spPr>
        <p:txBody>
          <a:bodyPr rtlCol="0"/>
          <a:lstStyle/>
          <a:p>
            <a:pPr rtl="0"/>
            <a:r>
              <a:rPr lang="de-DE"/>
              <a:t>Apr</a:t>
            </a:r>
          </a:p>
        </p:txBody>
      </p:sp>
      <p:sp>
        <p:nvSpPr>
          <p:cNvPr id="61" name="Textplatzhalter 60">
            <a:extLst>
              <a:ext uri="{FF2B5EF4-FFF2-40B4-BE49-F238E27FC236}">
                <a16:creationId xmlns:a16="http://schemas.microsoft.com/office/drawing/2014/main" id="{20A3B158-B881-4E99-B8F7-CE9C57BDB489}"/>
              </a:ext>
            </a:extLst>
          </p:cNvPr>
          <p:cNvSpPr>
            <a:spLocks noGrp="1"/>
          </p:cNvSpPr>
          <p:nvPr>
            <p:ph type="body" sz="quarter" idx="33"/>
          </p:nvPr>
        </p:nvSpPr>
        <p:spPr>
          <a:xfrm>
            <a:off x="4810807" y="4871997"/>
            <a:ext cx="615310" cy="652272"/>
          </a:xfrm>
        </p:spPr>
        <p:txBody>
          <a:bodyPr rtlCol="0"/>
          <a:lstStyle/>
          <a:p>
            <a:pPr rtl="0"/>
            <a:r>
              <a:rPr lang="de-DE"/>
              <a:t>Mai</a:t>
            </a:r>
          </a:p>
        </p:txBody>
      </p:sp>
      <p:sp>
        <p:nvSpPr>
          <p:cNvPr id="62" name="Textplatzhalter 61">
            <a:extLst>
              <a:ext uri="{FF2B5EF4-FFF2-40B4-BE49-F238E27FC236}">
                <a16:creationId xmlns:a16="http://schemas.microsoft.com/office/drawing/2014/main" id="{FFF63345-F566-48EC-9BCB-B89BD5BE3C16}"/>
              </a:ext>
            </a:extLst>
          </p:cNvPr>
          <p:cNvSpPr>
            <a:spLocks noGrp="1"/>
          </p:cNvSpPr>
          <p:nvPr>
            <p:ph type="body" sz="quarter" idx="34"/>
          </p:nvPr>
        </p:nvSpPr>
        <p:spPr>
          <a:xfrm>
            <a:off x="5659421" y="4871997"/>
            <a:ext cx="495300" cy="652272"/>
          </a:xfrm>
        </p:spPr>
        <p:txBody>
          <a:bodyPr rtlCol="0"/>
          <a:lstStyle/>
          <a:p>
            <a:pPr rtl="0"/>
            <a:r>
              <a:rPr lang="de-DE"/>
              <a:t>Jun</a:t>
            </a:r>
          </a:p>
        </p:txBody>
      </p:sp>
      <p:sp>
        <p:nvSpPr>
          <p:cNvPr id="63" name="Textplatzhalter 62">
            <a:extLst>
              <a:ext uri="{FF2B5EF4-FFF2-40B4-BE49-F238E27FC236}">
                <a16:creationId xmlns:a16="http://schemas.microsoft.com/office/drawing/2014/main" id="{241FDAF1-A29F-47DB-A53E-FEC9D6A8CDDA}"/>
              </a:ext>
            </a:extLst>
          </p:cNvPr>
          <p:cNvSpPr>
            <a:spLocks noGrp="1"/>
          </p:cNvSpPr>
          <p:nvPr>
            <p:ph type="body" sz="quarter" idx="35"/>
          </p:nvPr>
        </p:nvSpPr>
        <p:spPr>
          <a:xfrm>
            <a:off x="6448836" y="4871997"/>
            <a:ext cx="495300" cy="652272"/>
          </a:xfrm>
        </p:spPr>
        <p:txBody>
          <a:bodyPr rtlCol="0"/>
          <a:lstStyle/>
          <a:p>
            <a:pPr rtl="0"/>
            <a:r>
              <a:rPr lang="de-DE"/>
              <a:t>Jul</a:t>
            </a:r>
          </a:p>
        </p:txBody>
      </p:sp>
      <p:sp>
        <p:nvSpPr>
          <p:cNvPr id="64" name="Textplatzhalter 63">
            <a:extLst>
              <a:ext uri="{FF2B5EF4-FFF2-40B4-BE49-F238E27FC236}">
                <a16:creationId xmlns:a16="http://schemas.microsoft.com/office/drawing/2014/main" id="{2596B801-B1AE-4F3B-9E54-ED35EA8D405C}"/>
              </a:ext>
            </a:extLst>
          </p:cNvPr>
          <p:cNvSpPr>
            <a:spLocks noGrp="1"/>
          </p:cNvSpPr>
          <p:nvPr>
            <p:ph type="body" sz="quarter" idx="36"/>
          </p:nvPr>
        </p:nvSpPr>
        <p:spPr>
          <a:xfrm>
            <a:off x="7238251" y="4871997"/>
            <a:ext cx="495300" cy="652272"/>
          </a:xfrm>
        </p:spPr>
        <p:txBody>
          <a:bodyPr rtlCol="0"/>
          <a:lstStyle/>
          <a:p>
            <a:pPr rtl="0"/>
            <a:r>
              <a:rPr lang="de-DE"/>
              <a:t>Aug</a:t>
            </a:r>
          </a:p>
        </p:txBody>
      </p:sp>
      <p:sp>
        <p:nvSpPr>
          <p:cNvPr id="65" name="Textplatzhalter 64">
            <a:extLst>
              <a:ext uri="{FF2B5EF4-FFF2-40B4-BE49-F238E27FC236}">
                <a16:creationId xmlns:a16="http://schemas.microsoft.com/office/drawing/2014/main" id="{C2EE8BE4-DC95-4D04-8195-9C4CDE8671EF}"/>
              </a:ext>
            </a:extLst>
          </p:cNvPr>
          <p:cNvSpPr>
            <a:spLocks noGrp="1"/>
          </p:cNvSpPr>
          <p:nvPr>
            <p:ph type="body" sz="quarter" idx="37"/>
          </p:nvPr>
        </p:nvSpPr>
        <p:spPr>
          <a:xfrm>
            <a:off x="8027666" y="4871997"/>
            <a:ext cx="495300" cy="652272"/>
          </a:xfrm>
        </p:spPr>
        <p:txBody>
          <a:bodyPr rtlCol="0"/>
          <a:lstStyle/>
          <a:p>
            <a:pPr rtl="0"/>
            <a:r>
              <a:rPr lang="de-DE"/>
              <a:t>Sep</a:t>
            </a:r>
          </a:p>
        </p:txBody>
      </p:sp>
      <p:sp>
        <p:nvSpPr>
          <p:cNvPr id="66" name="Textplatzhalter 65">
            <a:extLst>
              <a:ext uri="{FF2B5EF4-FFF2-40B4-BE49-F238E27FC236}">
                <a16:creationId xmlns:a16="http://schemas.microsoft.com/office/drawing/2014/main" id="{20FB149E-5D02-4014-A75A-9AC27158ABB5}"/>
              </a:ext>
            </a:extLst>
          </p:cNvPr>
          <p:cNvSpPr>
            <a:spLocks noGrp="1"/>
          </p:cNvSpPr>
          <p:nvPr>
            <p:ph type="body" sz="quarter" idx="38"/>
          </p:nvPr>
        </p:nvSpPr>
        <p:spPr>
          <a:xfrm>
            <a:off x="8817081" y="4871997"/>
            <a:ext cx="495300" cy="652272"/>
          </a:xfrm>
        </p:spPr>
        <p:txBody>
          <a:bodyPr rtlCol="0"/>
          <a:lstStyle/>
          <a:p>
            <a:pPr rtl="0"/>
            <a:r>
              <a:rPr lang="de-DE"/>
              <a:t>Okt</a:t>
            </a:r>
          </a:p>
        </p:txBody>
      </p:sp>
      <p:sp>
        <p:nvSpPr>
          <p:cNvPr id="67" name="Textplatzhalter 66">
            <a:extLst>
              <a:ext uri="{FF2B5EF4-FFF2-40B4-BE49-F238E27FC236}">
                <a16:creationId xmlns:a16="http://schemas.microsoft.com/office/drawing/2014/main" id="{93764DE0-D7E5-48EA-B262-B756750A641E}"/>
              </a:ext>
            </a:extLst>
          </p:cNvPr>
          <p:cNvSpPr>
            <a:spLocks noGrp="1"/>
          </p:cNvSpPr>
          <p:nvPr>
            <p:ph type="body" sz="quarter" idx="39"/>
          </p:nvPr>
        </p:nvSpPr>
        <p:spPr>
          <a:xfrm>
            <a:off x="9606496" y="4871997"/>
            <a:ext cx="495300" cy="652272"/>
          </a:xfrm>
        </p:spPr>
        <p:txBody>
          <a:bodyPr rtlCol="0"/>
          <a:lstStyle/>
          <a:p>
            <a:pPr rtl="0"/>
            <a:r>
              <a:rPr lang="de-DE"/>
              <a:t>Nov</a:t>
            </a:r>
          </a:p>
        </p:txBody>
      </p:sp>
      <p:sp>
        <p:nvSpPr>
          <p:cNvPr id="68" name="Textplatzhalter 67">
            <a:extLst>
              <a:ext uri="{FF2B5EF4-FFF2-40B4-BE49-F238E27FC236}">
                <a16:creationId xmlns:a16="http://schemas.microsoft.com/office/drawing/2014/main" id="{DB5D38E8-4E52-4AD7-94F1-C92DFF8069FC}"/>
              </a:ext>
            </a:extLst>
          </p:cNvPr>
          <p:cNvSpPr>
            <a:spLocks noGrp="1"/>
          </p:cNvSpPr>
          <p:nvPr>
            <p:ph type="body" sz="quarter" idx="40"/>
          </p:nvPr>
        </p:nvSpPr>
        <p:spPr>
          <a:xfrm>
            <a:off x="10395907" y="4871997"/>
            <a:ext cx="495300" cy="652272"/>
          </a:xfrm>
        </p:spPr>
        <p:txBody>
          <a:bodyPr rtlCol="0"/>
          <a:lstStyle/>
          <a:p>
            <a:pPr rtl="0"/>
            <a:r>
              <a:rPr lang="de-DE"/>
              <a:t>Dez</a:t>
            </a:r>
          </a:p>
        </p:txBody>
      </p:sp>
      <p:grpSp>
        <p:nvGrpSpPr>
          <p:cNvPr id="42" name="Gruppieren 41">
            <a:extLst>
              <a:ext uri="{FF2B5EF4-FFF2-40B4-BE49-F238E27FC236}">
                <a16:creationId xmlns:a16="http://schemas.microsoft.com/office/drawing/2014/main" id="{8AC390FF-17C3-4654-8DFC-8A42E5B056E5}"/>
              </a:ext>
              <a:ext uri="{C183D7F6-B498-43B3-948B-1728B52AA6E4}">
                <adec:decorative xmlns:adec="http://schemas.microsoft.com/office/drawing/2017/decorative" val="1"/>
              </a:ext>
            </a:extLst>
          </p:cNvPr>
          <p:cNvGrpSpPr/>
          <p:nvPr/>
        </p:nvGrpSpPr>
        <p:grpSpPr>
          <a:xfrm>
            <a:off x="2750737" y="2675138"/>
            <a:ext cx="6313957" cy="344415"/>
            <a:chOff x="2750737" y="2675138"/>
            <a:chExt cx="6313957" cy="344415"/>
          </a:xfrm>
        </p:grpSpPr>
        <p:cxnSp>
          <p:nvCxnSpPr>
            <p:cNvPr id="43" name="Gerader Verbinder 42">
              <a:extLst>
                <a:ext uri="{FF2B5EF4-FFF2-40B4-BE49-F238E27FC236}">
                  <a16:creationId xmlns:a16="http://schemas.microsoft.com/office/drawing/2014/main" id="{AD5C6584-CB4B-4425-BA19-FF20E4E89C70}"/>
                </a:ext>
                <a:ext uri="{C183D7F6-B498-43B3-948B-1728B52AA6E4}">
                  <adec:decorative xmlns:adec="http://schemas.microsoft.com/office/drawing/2017/decorative" val="1"/>
                </a:ext>
              </a:extLst>
            </p:cNvPr>
            <p:cNvCxnSpPr>
              <a:cxnSpLocks/>
            </p:cNvCxnSpPr>
            <p:nvPr userDrawn="1"/>
          </p:nvCxnSpPr>
          <p:spPr>
            <a:xfrm flipH="1">
              <a:off x="275073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a:extLst>
                <a:ext uri="{FF2B5EF4-FFF2-40B4-BE49-F238E27FC236}">
                  <a16:creationId xmlns:a16="http://schemas.microsoft.com/office/drawing/2014/main" id="{46FE0302-BE0A-4917-A64C-2F67EB9A2DD1}"/>
                </a:ext>
                <a:ext uri="{C183D7F6-B498-43B3-948B-1728B52AA6E4}">
                  <adec:decorative xmlns:adec="http://schemas.microsoft.com/office/drawing/2017/decorative" val="1"/>
                </a:ext>
              </a:extLst>
            </p:cNvPr>
            <p:cNvCxnSpPr>
              <a:cxnSpLocks/>
            </p:cNvCxnSpPr>
            <p:nvPr userDrawn="1"/>
          </p:nvCxnSpPr>
          <p:spPr>
            <a:xfrm flipH="1">
              <a:off x="511688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Gerader Verbinder 76">
              <a:extLst>
                <a:ext uri="{FF2B5EF4-FFF2-40B4-BE49-F238E27FC236}">
                  <a16:creationId xmlns:a16="http://schemas.microsoft.com/office/drawing/2014/main" id="{3E22871C-55F4-49C5-9209-01CD6892A234}"/>
                </a:ext>
                <a:ext uri="{C183D7F6-B498-43B3-948B-1728B52AA6E4}">
                  <adec:decorative xmlns:adec="http://schemas.microsoft.com/office/drawing/2017/decorative" val="1"/>
                </a:ext>
              </a:extLst>
            </p:cNvPr>
            <p:cNvCxnSpPr>
              <a:cxnSpLocks/>
            </p:cNvCxnSpPr>
            <p:nvPr userDrawn="1"/>
          </p:nvCxnSpPr>
          <p:spPr>
            <a:xfrm flipH="1">
              <a:off x="9063434"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8" name="Gruppieren 77">
            <a:extLst>
              <a:ext uri="{FF2B5EF4-FFF2-40B4-BE49-F238E27FC236}">
                <a16:creationId xmlns:a16="http://schemas.microsoft.com/office/drawing/2014/main" id="{77AA2709-E2DF-4073-9240-0310E49F0E3F}"/>
              </a:ext>
              <a:ext uri="{C183D7F6-B498-43B3-948B-1728B52AA6E4}">
                <adec:decorative xmlns:adec="http://schemas.microsoft.com/office/drawing/2017/decorative" val="1"/>
              </a:ext>
            </a:extLst>
          </p:cNvPr>
          <p:cNvGrpSpPr/>
          <p:nvPr/>
        </p:nvGrpSpPr>
        <p:grpSpPr>
          <a:xfrm>
            <a:off x="2047081" y="4694680"/>
            <a:ext cx="8510121" cy="0"/>
            <a:chOff x="1504814" y="2488864"/>
            <a:chExt cx="8510121" cy="0"/>
          </a:xfrm>
        </p:grpSpPr>
        <p:cxnSp>
          <p:nvCxnSpPr>
            <p:cNvPr id="79" name="Gerader Verbinder 78">
              <a:extLst>
                <a:ext uri="{FF2B5EF4-FFF2-40B4-BE49-F238E27FC236}">
                  <a16:creationId xmlns:a16="http://schemas.microsoft.com/office/drawing/2014/main" id="{F3563D7F-8827-4268-90EC-699C9868AAE8}"/>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Gerader Verbinder 79">
              <a:extLst>
                <a:ext uri="{FF2B5EF4-FFF2-40B4-BE49-F238E27FC236}">
                  <a16:creationId xmlns:a16="http://schemas.microsoft.com/office/drawing/2014/main" id="{3CCD75BD-F32B-4639-AD76-0FCE6CDE302E}"/>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Gerader Verbinder 80">
              <a:extLst>
                <a:ext uri="{FF2B5EF4-FFF2-40B4-BE49-F238E27FC236}">
                  <a16:creationId xmlns:a16="http://schemas.microsoft.com/office/drawing/2014/main" id="{2E473BCE-F933-45A7-AE3E-455153208888}"/>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Gerader Verbinder 81">
              <a:extLst>
                <a:ext uri="{FF2B5EF4-FFF2-40B4-BE49-F238E27FC236}">
                  <a16:creationId xmlns:a16="http://schemas.microsoft.com/office/drawing/2014/main" id="{5D295C70-2616-4BE7-AFC6-DFBB0449DFEF}"/>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Gerader Verbinder 82">
              <a:extLst>
                <a:ext uri="{FF2B5EF4-FFF2-40B4-BE49-F238E27FC236}">
                  <a16:creationId xmlns:a16="http://schemas.microsoft.com/office/drawing/2014/main" id="{F4C75960-6F07-4A00-AF65-3604AEDFB248}"/>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Gerader Verbinder 83">
              <a:extLst>
                <a:ext uri="{FF2B5EF4-FFF2-40B4-BE49-F238E27FC236}">
                  <a16:creationId xmlns:a16="http://schemas.microsoft.com/office/drawing/2014/main" id="{DDA5BCD3-3B54-421C-BCDE-537E2EE450A6}"/>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5" name="Gerader Verbinder 84">
              <a:extLst>
                <a:ext uri="{FF2B5EF4-FFF2-40B4-BE49-F238E27FC236}">
                  <a16:creationId xmlns:a16="http://schemas.microsoft.com/office/drawing/2014/main" id="{442ED791-E85D-4F4F-A079-1B2340E093AB}"/>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Gerader Verbinder 85">
              <a:extLst>
                <a:ext uri="{FF2B5EF4-FFF2-40B4-BE49-F238E27FC236}">
                  <a16:creationId xmlns:a16="http://schemas.microsoft.com/office/drawing/2014/main" id="{55692CC8-388F-42CD-BA01-87F70B113343}"/>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7" name="Gerader Verbinder 86">
              <a:extLst>
                <a:ext uri="{FF2B5EF4-FFF2-40B4-BE49-F238E27FC236}">
                  <a16:creationId xmlns:a16="http://schemas.microsoft.com/office/drawing/2014/main" id="{5779C220-A612-4C64-BA15-EE86F6F7FF9F}"/>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8" name="Gerader Verbinder 87">
              <a:extLst>
                <a:ext uri="{FF2B5EF4-FFF2-40B4-BE49-F238E27FC236}">
                  <a16:creationId xmlns:a16="http://schemas.microsoft.com/office/drawing/2014/main" id="{6F136CFD-DB6B-4835-AB32-D1826774CD7A}"/>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Gerader Verbinder 88">
              <a:extLst>
                <a:ext uri="{FF2B5EF4-FFF2-40B4-BE49-F238E27FC236}">
                  <a16:creationId xmlns:a16="http://schemas.microsoft.com/office/drawing/2014/main" id="{B15BB495-14FA-435E-ADE2-7FB5AA0960DC}"/>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90" name="Gruppieren 89">
            <a:extLst>
              <a:ext uri="{FF2B5EF4-FFF2-40B4-BE49-F238E27FC236}">
                <a16:creationId xmlns:a16="http://schemas.microsoft.com/office/drawing/2014/main" id="{1C4091D7-8930-414F-87C8-3E306D263AEE}"/>
              </a:ext>
              <a:ext uri="{C183D7F6-B498-43B3-948B-1728B52AA6E4}">
                <adec:decorative xmlns:adec="http://schemas.microsoft.com/office/drawing/2017/decorative" val="1"/>
              </a:ext>
            </a:extLst>
          </p:cNvPr>
          <p:cNvGrpSpPr/>
          <p:nvPr/>
        </p:nvGrpSpPr>
        <p:grpSpPr>
          <a:xfrm>
            <a:off x="1872910" y="4599626"/>
            <a:ext cx="8858463" cy="174171"/>
            <a:chOff x="1835966" y="4162015"/>
            <a:chExt cx="8858463" cy="174171"/>
          </a:xfrm>
        </p:grpSpPr>
        <p:sp>
          <p:nvSpPr>
            <p:cNvPr id="91" name="Ellipse 234">
              <a:extLst>
                <a:ext uri="{FF2B5EF4-FFF2-40B4-BE49-F238E27FC236}">
                  <a16:creationId xmlns:a16="http://schemas.microsoft.com/office/drawing/2014/main" id="{DE99BD70-B22A-4512-95C6-D036BD60C41E}"/>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2" name="Ellipse 236">
              <a:extLst>
                <a:ext uri="{FF2B5EF4-FFF2-40B4-BE49-F238E27FC236}">
                  <a16:creationId xmlns:a16="http://schemas.microsoft.com/office/drawing/2014/main" id="{B1A3DC00-645B-445A-96D7-37B1F48B6A28}"/>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3" name="Ellipse 238">
              <a:extLst>
                <a:ext uri="{FF2B5EF4-FFF2-40B4-BE49-F238E27FC236}">
                  <a16:creationId xmlns:a16="http://schemas.microsoft.com/office/drawing/2014/main" id="{E137138B-B45C-485A-A79E-784DFC48D53E}"/>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4" name="Ellipse 240">
              <a:extLst>
                <a:ext uri="{FF2B5EF4-FFF2-40B4-BE49-F238E27FC236}">
                  <a16:creationId xmlns:a16="http://schemas.microsoft.com/office/drawing/2014/main" id="{3AC2A91C-205F-4847-B550-21C01641F9E9}"/>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5" name="Ellipse 242">
              <a:extLst>
                <a:ext uri="{FF2B5EF4-FFF2-40B4-BE49-F238E27FC236}">
                  <a16:creationId xmlns:a16="http://schemas.microsoft.com/office/drawing/2014/main" id="{465BE634-14E3-4566-A60C-DBF0C96C315F}"/>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6" name="Ellipse 244">
              <a:extLst>
                <a:ext uri="{FF2B5EF4-FFF2-40B4-BE49-F238E27FC236}">
                  <a16:creationId xmlns:a16="http://schemas.microsoft.com/office/drawing/2014/main" id="{96AFB552-F8FF-44B4-8EBB-39C0457EC1AC}"/>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7" name="Ellipse 246">
              <a:extLst>
                <a:ext uri="{FF2B5EF4-FFF2-40B4-BE49-F238E27FC236}">
                  <a16:creationId xmlns:a16="http://schemas.microsoft.com/office/drawing/2014/main" id="{EFBDAFF1-80C9-4258-BE81-D66CE95AF20B}"/>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solidFill>
              <a:schemeClr val="accent4"/>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8" name="Ellipse 248">
              <a:extLst>
                <a:ext uri="{FF2B5EF4-FFF2-40B4-BE49-F238E27FC236}">
                  <a16:creationId xmlns:a16="http://schemas.microsoft.com/office/drawing/2014/main" id="{6CAC3C6B-0DC0-42A8-A0F6-5DE8D3CD8E79}"/>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9" name="Ellipse 250">
              <a:extLst>
                <a:ext uri="{FF2B5EF4-FFF2-40B4-BE49-F238E27FC236}">
                  <a16:creationId xmlns:a16="http://schemas.microsoft.com/office/drawing/2014/main" id="{BD4E23F3-6767-48BC-9DDD-56352C37825C}"/>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00" name="Ellipse 252">
              <a:extLst>
                <a:ext uri="{FF2B5EF4-FFF2-40B4-BE49-F238E27FC236}">
                  <a16:creationId xmlns:a16="http://schemas.microsoft.com/office/drawing/2014/main" id="{4ED51602-81E7-4BE6-90A2-0A453C234258}"/>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01" name="Ellipse 254">
              <a:extLst>
                <a:ext uri="{FF2B5EF4-FFF2-40B4-BE49-F238E27FC236}">
                  <a16:creationId xmlns:a16="http://schemas.microsoft.com/office/drawing/2014/main" id="{61A53BCB-2442-44E7-8C24-A5715EC37279}"/>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02" name="Ellipse 256">
              <a:extLst>
                <a:ext uri="{FF2B5EF4-FFF2-40B4-BE49-F238E27FC236}">
                  <a16:creationId xmlns:a16="http://schemas.microsoft.com/office/drawing/2014/main" id="{64E53F16-D265-4F25-A9AC-C82E3D17CB73}"/>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grpSp>
      <p:sp>
        <p:nvSpPr>
          <p:cNvPr id="3" name="Fußzeilenplatzhalter 2">
            <a:extLst>
              <a:ext uri="{FF2B5EF4-FFF2-40B4-BE49-F238E27FC236}">
                <a16:creationId xmlns:a16="http://schemas.microsoft.com/office/drawing/2014/main" id="{1014E736-C54A-452D-8B25-A16073C2B9CA}"/>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0D2F8115-4311-4DBF-88A0-8C9B56B70ABB}"/>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14</a:t>
            </a:fld>
            <a:endParaRPr lang="de-DE"/>
          </a:p>
        </p:txBody>
      </p:sp>
    </p:spTree>
    <p:extLst>
      <p:ext uri="{BB962C8B-B14F-4D97-AF65-F5344CB8AC3E}">
        <p14:creationId xmlns:p14="http://schemas.microsoft.com/office/powerpoint/2010/main" val="2280980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el 17">
            <a:extLst>
              <a:ext uri="{FF2B5EF4-FFF2-40B4-BE49-F238E27FC236}">
                <a16:creationId xmlns:a16="http://schemas.microsoft.com/office/drawing/2014/main" id="{DA2EE157-139C-422D-88A0-3E908DC6BA04}"/>
              </a:ext>
            </a:extLst>
          </p:cNvPr>
          <p:cNvSpPr>
            <a:spLocks noGrp="1"/>
          </p:cNvSpPr>
          <p:nvPr>
            <p:ph type="title"/>
          </p:nvPr>
        </p:nvSpPr>
        <p:spPr>
          <a:xfrm rot="5400000">
            <a:off x="8333552" y="3930709"/>
            <a:ext cx="3975244" cy="996551"/>
          </a:xfrm>
        </p:spPr>
        <p:txBody>
          <a:bodyPr rtlCol="0"/>
          <a:lstStyle/>
          <a:p>
            <a:pPr rtl="0"/>
            <a:r>
              <a:rPr lang="de-DE"/>
              <a:t>Finanzen</a:t>
            </a:r>
          </a:p>
        </p:txBody>
      </p:sp>
      <p:graphicFrame>
        <p:nvGraphicFramePr>
          <p:cNvPr id="5" name="Tabelle 4">
            <a:extLst>
              <a:ext uri="{FF2B5EF4-FFF2-40B4-BE49-F238E27FC236}">
                <a16:creationId xmlns:a16="http://schemas.microsoft.com/office/drawing/2014/main" id="{40EC84A2-A604-4E08-ACCD-4FB04FBD076F}"/>
              </a:ext>
            </a:extLst>
          </p:cNvPr>
          <p:cNvGraphicFramePr>
            <a:graphicFrameLocks noGrp="1"/>
          </p:cNvGraphicFramePr>
          <p:nvPr>
            <p:extLst>
              <p:ext uri="{D42A27DB-BD31-4B8C-83A1-F6EECF244321}">
                <p14:modId xmlns:p14="http://schemas.microsoft.com/office/powerpoint/2010/main" val="1814399920"/>
              </p:ext>
            </p:extLst>
          </p:nvPr>
        </p:nvGraphicFramePr>
        <p:xfrm>
          <a:off x="933255" y="466725"/>
          <a:ext cx="7503028" cy="5933686"/>
        </p:xfrm>
        <a:graphic>
          <a:graphicData uri="http://schemas.openxmlformats.org/drawingml/2006/table">
            <a:tbl>
              <a:tblPr firstRow="1" bandRow="1">
                <a:tableStyleId>{1E171933-4619-4E11-9A3F-F7608DF75F80}</a:tableStyleId>
              </a:tblPr>
              <a:tblGrid>
                <a:gridCol w="2423757">
                  <a:extLst>
                    <a:ext uri="{9D8B030D-6E8A-4147-A177-3AD203B41FA5}">
                      <a16:colId xmlns:a16="http://schemas.microsoft.com/office/drawing/2014/main" val="1517755082"/>
                    </a:ext>
                  </a:extLst>
                </a:gridCol>
                <a:gridCol w="1535369">
                  <a:extLst>
                    <a:ext uri="{9D8B030D-6E8A-4147-A177-3AD203B41FA5}">
                      <a16:colId xmlns:a16="http://schemas.microsoft.com/office/drawing/2014/main" val="2446386500"/>
                    </a:ext>
                  </a:extLst>
                </a:gridCol>
                <a:gridCol w="1545026">
                  <a:extLst>
                    <a:ext uri="{9D8B030D-6E8A-4147-A177-3AD203B41FA5}">
                      <a16:colId xmlns:a16="http://schemas.microsoft.com/office/drawing/2014/main" val="3308918160"/>
                    </a:ext>
                  </a:extLst>
                </a:gridCol>
                <a:gridCol w="1390523">
                  <a:extLst>
                    <a:ext uri="{9D8B030D-6E8A-4147-A177-3AD203B41FA5}">
                      <a16:colId xmlns:a16="http://schemas.microsoft.com/office/drawing/2014/main" val="1854486728"/>
                    </a:ext>
                  </a:extLst>
                </a:gridCol>
                <a:gridCol w="608353">
                  <a:extLst>
                    <a:ext uri="{9D8B030D-6E8A-4147-A177-3AD203B41FA5}">
                      <a16:colId xmlns:a16="http://schemas.microsoft.com/office/drawing/2014/main" val="1808496511"/>
                    </a:ext>
                  </a:extLst>
                </a:gridCol>
              </a:tblGrid>
              <a:tr h="517162">
                <a:tc>
                  <a:txBody>
                    <a:bodyPr/>
                    <a:lstStyle/>
                    <a:p>
                      <a:pPr algn="r" rtl="0"/>
                      <a:endParaRPr lang="de-DE" sz="1800" cap="all" spc="400" baseline="0" noProof="0">
                        <a:solidFill>
                          <a:schemeClr val="accent6"/>
                        </a:solidFill>
                        <a:latin typeface="+mj-lt"/>
                      </a:endParaRPr>
                    </a:p>
                  </a:txBody>
                  <a:tcPr anchor="ctr"/>
                </a:tc>
                <a:tc>
                  <a:txBody>
                    <a:bodyPr/>
                    <a:lstStyle/>
                    <a:p>
                      <a:pPr algn="r" rtl="0"/>
                      <a:r>
                        <a:rPr lang="de-DE" sz="1400" b="0" cap="all" spc="200" noProof="0">
                          <a:solidFill>
                            <a:schemeClr val="bg1"/>
                          </a:solidFill>
                          <a:latin typeface="+mj-lt"/>
                        </a:rPr>
                        <a:t>Jahr 1</a:t>
                      </a:r>
                    </a:p>
                  </a:txBody>
                  <a:tcPr anchor="ctr">
                    <a:solidFill>
                      <a:schemeClr val="accent4"/>
                    </a:solidFill>
                  </a:tcPr>
                </a:tc>
                <a:tc>
                  <a:txBody>
                    <a:bodyPr/>
                    <a:lstStyle/>
                    <a:p>
                      <a:pPr algn="r" rtl="0"/>
                      <a:r>
                        <a:rPr lang="de-DE" sz="1400" b="0" cap="all" spc="200" noProof="0">
                          <a:solidFill>
                            <a:schemeClr val="bg1"/>
                          </a:solidFill>
                          <a:latin typeface="+mj-lt"/>
                        </a:rPr>
                        <a:t>Jahr 2</a:t>
                      </a:r>
                    </a:p>
                  </a:txBody>
                  <a:tcPr anchor="ctr"/>
                </a:tc>
                <a:tc>
                  <a:txBody>
                    <a:bodyPr/>
                    <a:lstStyle/>
                    <a:p>
                      <a:pPr algn="r" rtl="0"/>
                      <a:r>
                        <a:rPr lang="de-DE" sz="1400" b="0" cap="all" spc="200" noProof="0">
                          <a:solidFill>
                            <a:schemeClr val="bg1"/>
                          </a:solidFill>
                          <a:latin typeface="+mj-lt"/>
                        </a:rPr>
                        <a:t>Jahr 3</a:t>
                      </a:r>
                    </a:p>
                  </a:txBody>
                  <a:tcPr anchor="ctr"/>
                </a:tc>
                <a:tc>
                  <a:txBody>
                    <a:bodyPr/>
                    <a:lstStyle/>
                    <a:p>
                      <a:pPr algn="r" rtl="0"/>
                      <a:endParaRPr lang="de-DE" sz="1400" b="0" cap="all" spc="400" baseline="0" noProof="0">
                        <a:solidFill>
                          <a:schemeClr val="bg1"/>
                        </a:solidFill>
                        <a:latin typeface="+mj-lt"/>
                      </a:endParaRPr>
                    </a:p>
                  </a:txBody>
                  <a:tcPr anchor="ctr"/>
                </a:tc>
                <a:extLst>
                  <a:ext uri="{0D108BD9-81ED-4DB2-BD59-A6C34878D82A}">
                    <a16:rowId xmlns:a16="http://schemas.microsoft.com/office/drawing/2014/main" val="3100351803"/>
                  </a:ext>
                </a:extLst>
              </a:tr>
              <a:tr h="445541">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Einkünfte</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559996714"/>
                  </a:ext>
                </a:extLst>
              </a:tr>
              <a:tr h="445541">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Benutzer</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50 000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400 000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1 600 000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2801628125"/>
                  </a:ext>
                </a:extLst>
              </a:tr>
              <a:tr h="448067">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Umsätze</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500 000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4 000 000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16 000 000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3635382780"/>
                  </a:ext>
                </a:extLst>
              </a:tr>
              <a:tr h="448065">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Durchschnittlicher Preis pro Verkauf</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75</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80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90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2282084003"/>
                  </a:ext>
                </a:extLst>
              </a:tr>
              <a:tr h="448067">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Umsatzerlös @15%</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5 625 000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48 000 000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216 000 000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1849756459"/>
                  </a:ext>
                </a:extLst>
              </a:tr>
              <a:tr h="446661">
                <a:tc>
                  <a:txBody>
                    <a:bodyPr/>
                    <a:lstStyle/>
                    <a:p>
                      <a:pPr algn="l" rtl="0" fontAlgn="base"/>
                      <a:r>
                        <a:rPr lang="de-DE" sz="1200" b="1" u="none" strike="noStrike" cap="all" spc="200" noProof="0">
                          <a:solidFill>
                            <a:schemeClr val="accent5">
                              <a:lumMod val="50000"/>
                            </a:schemeClr>
                          </a:solidFill>
                          <a:effectLst/>
                          <a:latin typeface="Seaford" panose="020B0502030303020204" pitchFamily="34" charset="0"/>
                        </a:rPr>
                        <a:t>Bruttogewinn</a:t>
                      </a:r>
                      <a:endParaRPr lang="de-DE" sz="1200" b="0" i="0" cap="all" spc="200" baseline="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5 625 000​</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48 000 000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216 000 000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3550227705"/>
                  </a:ext>
                </a:extLst>
              </a:tr>
              <a:tr h="455370">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Ausgaben</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auto"/>
                      <a:r>
                        <a:rPr lang="de-DE" sz="1200" b="0" u="none" strike="noStrike" noProof="0">
                          <a:solidFill>
                            <a:schemeClr val="accent5">
                              <a:lumMod val="50000"/>
                            </a:schemeClr>
                          </a:solidFill>
                          <a:effectLst/>
                          <a:latin typeface="Seaford" panose="020B0502030303020204" pitchFamily="34" charset="0"/>
                        </a:rPr>
                        <a:t>​</a:t>
                      </a:r>
                      <a:endParaRPr lang="de-DE" sz="1200" b="0" i="0" u="none" strike="noStrike"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2110867358"/>
                  </a:ext>
                </a:extLst>
              </a:tr>
              <a:tr h="461188">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Vertrieb und Marketing</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5 062 500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38 400 000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151 200 000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70 %</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4268114081"/>
                  </a:ext>
                </a:extLst>
              </a:tr>
              <a:tr h="451922">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Kundendienst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1 687 500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9 600 000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21 600 000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10 %</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1537267748"/>
                  </a:ext>
                </a:extLst>
              </a:tr>
              <a:tr h="432969">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Produktentwicklung</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562 500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2 400 000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10 800 000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5 %</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1691341114"/>
                  </a:ext>
                </a:extLst>
              </a:tr>
              <a:tr h="439964">
                <a:tc>
                  <a:txBody>
                    <a:bodyPr/>
                    <a:lstStyle/>
                    <a:p>
                      <a:pPr algn="l" rtl="0" fontAlgn="base">
                        <a:buFont typeface="Arial" panose="020B0604020202020204" pitchFamily="34" charset="0"/>
                        <a:buNone/>
                      </a:pPr>
                      <a:r>
                        <a:rPr lang="de-DE" sz="1200" b="0" u="none" strike="noStrike" noProof="0">
                          <a:solidFill>
                            <a:schemeClr val="accent5">
                              <a:lumMod val="50000"/>
                            </a:schemeClr>
                          </a:solidFill>
                          <a:effectLst/>
                          <a:latin typeface="Seaford" panose="020B0502030303020204" pitchFamily="34" charset="0"/>
                        </a:rPr>
                        <a:t>   Forschung</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281 250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2 400 000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r" rtl="0" fontAlgn="base"/>
                      <a:r>
                        <a:rPr lang="de-DE" sz="1200" b="0" u="none" strike="noStrike" noProof="0">
                          <a:solidFill>
                            <a:schemeClr val="accent5">
                              <a:lumMod val="50000"/>
                            </a:schemeClr>
                          </a:solidFill>
                          <a:effectLst/>
                          <a:latin typeface="Seaford" panose="020B0502030303020204" pitchFamily="34" charset="0"/>
                        </a:rPr>
                        <a:t>4 320 000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tc>
                  <a:txBody>
                    <a:bodyPr/>
                    <a:lstStyle/>
                    <a:p>
                      <a:pPr algn="l" rtl="0" fontAlgn="base"/>
                      <a:r>
                        <a:rPr lang="de-DE" sz="1200" b="0" u="none" strike="noStrike" noProof="0">
                          <a:solidFill>
                            <a:schemeClr val="accent5">
                              <a:lumMod val="50000"/>
                            </a:schemeClr>
                          </a:solidFill>
                          <a:effectLst/>
                          <a:latin typeface="Seaford" panose="020B0502030303020204" pitchFamily="34" charset="0"/>
                        </a:rPr>
                        <a:t>2 %</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solidFill>
                      <a:schemeClr val="bg1">
                        <a:lumMod val="95000"/>
                      </a:schemeClr>
                    </a:solidFill>
                  </a:tcPr>
                </a:tc>
                <a:extLst>
                  <a:ext uri="{0D108BD9-81ED-4DB2-BD59-A6C34878D82A}">
                    <a16:rowId xmlns:a16="http://schemas.microsoft.com/office/drawing/2014/main" val="280917110"/>
                  </a:ext>
                </a:extLst>
              </a:tr>
              <a:tr h="484034">
                <a:tc>
                  <a:txBody>
                    <a:bodyPr/>
                    <a:lstStyle/>
                    <a:p>
                      <a:pPr algn="l" rtl="0" fontAlgn="base"/>
                      <a:r>
                        <a:rPr lang="de-DE" sz="1200" b="1" u="none" strike="noStrike" cap="all" spc="200" noProof="0">
                          <a:solidFill>
                            <a:schemeClr val="accent5">
                              <a:lumMod val="50000"/>
                            </a:schemeClr>
                          </a:solidFill>
                          <a:effectLst/>
                          <a:latin typeface="Seaford" panose="020B0502030303020204" pitchFamily="34" charset="0"/>
                        </a:rPr>
                        <a:t>Ausgaben gesamt</a:t>
                      </a:r>
                      <a:endParaRPr lang="de-DE" sz="1200" b="0" i="0" cap="all" spc="200" baseline="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7 593 750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52 800 000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r" rtl="0" fontAlgn="base"/>
                      <a:r>
                        <a:rPr lang="de-DE" sz="1200" b="1" u="none" strike="noStrike" noProof="0">
                          <a:solidFill>
                            <a:schemeClr val="accent5">
                              <a:lumMod val="50000"/>
                            </a:schemeClr>
                          </a:solidFill>
                          <a:effectLst/>
                          <a:latin typeface="Seaford" panose="020B0502030303020204" pitchFamily="34" charset="0"/>
                        </a:rPr>
                        <a:t>187 920 000</a:t>
                      </a:r>
                      <a:r>
                        <a:rPr lang="de-DE" sz="1200" b="0" noProof="0">
                          <a:solidFill>
                            <a:schemeClr val="accent5">
                              <a:lumMod val="50000"/>
                            </a:schemeClr>
                          </a:solidFill>
                          <a:effectLst/>
                          <a:latin typeface="Seaford" panose="020B0502030303020204" pitchFamily="34" charset="0"/>
                        </a:rPr>
                        <a:t>​</a:t>
                      </a:r>
                      <a:endParaRPr lang="de-DE" sz="1200" b="0" i="0" noProof="0">
                        <a:solidFill>
                          <a:schemeClr val="accent5">
                            <a:lumMod val="50000"/>
                          </a:schemeClr>
                        </a:solidFill>
                        <a:effectLst/>
                        <a:latin typeface="Seaford" panose="020B0502030303020204" pitchFamily="34" charset="0"/>
                      </a:endParaRPr>
                    </a:p>
                  </a:txBody>
                  <a:tcPr anchor="ctr"/>
                </a:tc>
                <a:tc>
                  <a:txBody>
                    <a:bodyPr/>
                    <a:lstStyle/>
                    <a:p>
                      <a:pPr algn="l" rtl="0" fontAlgn="base"/>
                      <a:endParaRPr lang="de-DE" sz="1200" b="0" i="0" noProof="0" dirty="0">
                        <a:solidFill>
                          <a:schemeClr val="accent5">
                            <a:lumMod val="50000"/>
                          </a:schemeClr>
                        </a:solidFill>
                        <a:effectLst/>
                        <a:latin typeface="Seaford" panose="020B0502030303020204" pitchFamily="34" charset="0"/>
                      </a:endParaRPr>
                    </a:p>
                  </a:txBody>
                  <a:tcPr anchor="ctr"/>
                </a:tc>
                <a:extLst>
                  <a:ext uri="{0D108BD9-81ED-4DB2-BD59-A6C34878D82A}">
                    <a16:rowId xmlns:a16="http://schemas.microsoft.com/office/drawing/2014/main" val="3098074008"/>
                  </a:ext>
                </a:extLst>
              </a:tr>
            </a:tbl>
          </a:graphicData>
        </a:graphic>
      </p:graphicFrame>
      <p:sp>
        <p:nvSpPr>
          <p:cNvPr id="3" name="Fußzeilenplatzhalter 2">
            <a:extLst>
              <a:ext uri="{FF2B5EF4-FFF2-40B4-BE49-F238E27FC236}">
                <a16:creationId xmlns:a16="http://schemas.microsoft.com/office/drawing/2014/main" id="{7C821002-DE40-4F4D-AA04-D8F7F4AE3858}"/>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F84BDC9A-FBF6-43FE-9122-F7A91DC87A3F}"/>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15</a:t>
            </a:fld>
            <a:endParaRPr lang="de-DE"/>
          </a:p>
        </p:txBody>
      </p:sp>
    </p:spTree>
    <p:extLst>
      <p:ext uri="{BB962C8B-B14F-4D97-AF65-F5344CB8AC3E}">
        <p14:creationId xmlns:p14="http://schemas.microsoft.com/office/powerpoint/2010/main" val="2773932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itel 96">
            <a:extLst>
              <a:ext uri="{FF2B5EF4-FFF2-40B4-BE49-F238E27FC236}">
                <a16:creationId xmlns:a16="http://schemas.microsoft.com/office/drawing/2014/main" id="{65DB651D-EA46-4121-BBE6-8CF22F955E4B}"/>
              </a:ext>
            </a:extLst>
          </p:cNvPr>
          <p:cNvSpPr>
            <a:spLocks noGrp="1"/>
          </p:cNvSpPr>
          <p:nvPr>
            <p:ph type="title"/>
          </p:nvPr>
        </p:nvSpPr>
        <p:spPr/>
        <p:txBody>
          <a:bodyPr rtlCol="0"/>
          <a:lstStyle/>
          <a:p>
            <a:pPr rtl="0"/>
            <a:r>
              <a:rPr lang="de-DE"/>
              <a:t>Das Team kennenlernen</a:t>
            </a:r>
          </a:p>
        </p:txBody>
      </p:sp>
      <p:pic>
        <p:nvPicPr>
          <p:cNvPr id="41" name="Bildplatzhalter 40" descr="Ein Porträtfoto eines Teammitglieds">
            <a:extLst>
              <a:ext uri="{FF2B5EF4-FFF2-40B4-BE49-F238E27FC236}">
                <a16:creationId xmlns:a16="http://schemas.microsoft.com/office/drawing/2014/main" id="{123EEB3A-4BCA-4C14-9996-7ACEFE46C64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a:xfrm>
            <a:off x="6031913" y="671944"/>
            <a:ext cx="2013133" cy="1697455"/>
          </a:xfrm>
        </p:spPr>
      </p:pic>
      <p:sp>
        <p:nvSpPr>
          <p:cNvPr id="29" name="Textplatzhalter 28">
            <a:extLst>
              <a:ext uri="{FF2B5EF4-FFF2-40B4-BE49-F238E27FC236}">
                <a16:creationId xmlns:a16="http://schemas.microsoft.com/office/drawing/2014/main" id="{6B7199E4-BA6F-4E67-BC55-8BDB0ADBFB31}"/>
              </a:ext>
            </a:extLst>
          </p:cNvPr>
          <p:cNvSpPr>
            <a:spLocks noGrp="1"/>
          </p:cNvSpPr>
          <p:nvPr>
            <p:ph type="body" sz="quarter" idx="18"/>
          </p:nvPr>
        </p:nvSpPr>
        <p:spPr>
          <a:xfrm>
            <a:off x="5794627" y="2426760"/>
            <a:ext cx="2487705" cy="411277"/>
          </a:xfrm>
        </p:spPr>
        <p:txBody>
          <a:bodyPr rtlCol="0"/>
          <a:lstStyle/>
          <a:p>
            <a:pPr rtl="0"/>
            <a:r>
              <a:rPr lang="de-DE"/>
              <a:t>Takuma Hayashi​​</a:t>
            </a:r>
          </a:p>
        </p:txBody>
      </p:sp>
      <p:sp>
        <p:nvSpPr>
          <p:cNvPr id="30" name="Textplatzhalter 29">
            <a:extLst>
              <a:ext uri="{FF2B5EF4-FFF2-40B4-BE49-F238E27FC236}">
                <a16:creationId xmlns:a16="http://schemas.microsoft.com/office/drawing/2014/main" id="{A2F36942-A720-4C06-A21B-D46044F0799C}"/>
              </a:ext>
            </a:extLst>
          </p:cNvPr>
          <p:cNvSpPr>
            <a:spLocks noGrp="1"/>
          </p:cNvSpPr>
          <p:nvPr>
            <p:ph type="body" sz="quarter" idx="19"/>
          </p:nvPr>
        </p:nvSpPr>
        <p:spPr>
          <a:xfrm>
            <a:off x="5794627" y="2801755"/>
            <a:ext cx="2487705" cy="435631"/>
          </a:xfrm>
        </p:spPr>
        <p:txBody>
          <a:bodyPr rtlCol="0"/>
          <a:lstStyle/>
          <a:p>
            <a:pPr rtl="0"/>
            <a:r>
              <a:rPr lang="de-DE"/>
              <a:t>Präsident</a:t>
            </a:r>
          </a:p>
        </p:txBody>
      </p:sp>
      <p:pic>
        <p:nvPicPr>
          <p:cNvPr id="45" name="Bildplatzhalter 44" descr="Ein Porträtfoto eines Teammitglieds">
            <a:extLst>
              <a:ext uri="{FF2B5EF4-FFF2-40B4-BE49-F238E27FC236}">
                <a16:creationId xmlns:a16="http://schemas.microsoft.com/office/drawing/2014/main" id="{87D33E07-3E96-4015-8E9E-D0D8AE6D1ACB}"/>
              </a:ext>
            </a:extLst>
          </p:cNvPr>
          <p:cNvPicPr>
            <a:picLocks noGrp="1" noChangeAspect="1"/>
          </p:cNvPicPr>
          <p:nvPr>
            <p:ph type="pic" sz="quarter" idx="31"/>
          </p:nvPr>
        </p:nvPicPr>
        <p:blipFill rotWithShape="1">
          <a:blip r:embed="rId4">
            <a:extLst>
              <a:ext uri="{28A0092B-C50C-407E-A947-70E740481C1C}">
                <a14:useLocalDpi xmlns:a14="http://schemas.microsoft.com/office/drawing/2010/main" val="0"/>
              </a:ext>
            </a:extLst>
          </a:blip>
          <a:srcRect/>
          <a:stretch/>
        </p:blipFill>
        <p:spPr>
          <a:xfrm>
            <a:off x="6031913" y="3494316"/>
            <a:ext cx="2013133" cy="1697455"/>
          </a:xfrm>
        </p:spPr>
      </p:pic>
      <p:sp>
        <p:nvSpPr>
          <p:cNvPr id="35" name="Textplatzhalter 34">
            <a:extLst>
              <a:ext uri="{FF2B5EF4-FFF2-40B4-BE49-F238E27FC236}">
                <a16:creationId xmlns:a16="http://schemas.microsoft.com/office/drawing/2014/main" id="{71B01658-25FD-4B62-9F7D-D3D9C8EDFEE2}"/>
              </a:ext>
            </a:extLst>
          </p:cNvPr>
          <p:cNvSpPr>
            <a:spLocks noGrp="1"/>
          </p:cNvSpPr>
          <p:nvPr>
            <p:ph type="body" sz="quarter" idx="32"/>
          </p:nvPr>
        </p:nvSpPr>
        <p:spPr>
          <a:xfrm>
            <a:off x="5794627" y="5249132"/>
            <a:ext cx="2487705" cy="411277"/>
          </a:xfrm>
        </p:spPr>
        <p:txBody>
          <a:bodyPr rtlCol="0">
            <a:normAutofit/>
          </a:bodyPr>
          <a:lstStyle/>
          <a:p>
            <a:pPr rtl="0"/>
            <a:r>
              <a:rPr lang="de-DE"/>
              <a:t>Mirjam Nilsson​​</a:t>
            </a:r>
          </a:p>
        </p:txBody>
      </p:sp>
      <p:sp>
        <p:nvSpPr>
          <p:cNvPr id="36" name="Textplatzhalter 35">
            <a:extLst>
              <a:ext uri="{FF2B5EF4-FFF2-40B4-BE49-F238E27FC236}">
                <a16:creationId xmlns:a16="http://schemas.microsoft.com/office/drawing/2014/main" id="{4BFCA8AB-26B0-4494-A3F9-3346DE17B449}"/>
              </a:ext>
            </a:extLst>
          </p:cNvPr>
          <p:cNvSpPr>
            <a:spLocks noGrp="1"/>
          </p:cNvSpPr>
          <p:nvPr>
            <p:ph type="body" sz="quarter" idx="33"/>
          </p:nvPr>
        </p:nvSpPr>
        <p:spPr>
          <a:xfrm>
            <a:off x="5794627" y="5624127"/>
            <a:ext cx="2487705" cy="435631"/>
          </a:xfrm>
        </p:spPr>
        <p:txBody>
          <a:bodyPr rtlCol="0">
            <a:normAutofit/>
          </a:bodyPr>
          <a:lstStyle/>
          <a:p>
            <a:pPr rtl="0"/>
            <a:r>
              <a:rPr lang="de-DE"/>
              <a:t>Geschäftsführer</a:t>
            </a:r>
          </a:p>
        </p:txBody>
      </p:sp>
      <p:pic>
        <p:nvPicPr>
          <p:cNvPr id="43" name="Bildplatzhalter 42" descr="Ein Porträtfoto eines Teammitglieds">
            <a:extLst>
              <a:ext uri="{FF2B5EF4-FFF2-40B4-BE49-F238E27FC236}">
                <a16:creationId xmlns:a16="http://schemas.microsoft.com/office/drawing/2014/main" id="{84E9F226-0E51-45D4-8EDA-AA612E970DC1}"/>
              </a:ext>
            </a:extLst>
          </p:cNvPr>
          <p:cNvPicPr>
            <a:picLocks noGrp="1" noChangeAspect="1"/>
          </p:cNvPicPr>
          <p:nvPr>
            <p:ph type="pic" sz="quarter" idx="23"/>
          </p:nvPr>
        </p:nvPicPr>
        <p:blipFill rotWithShape="1">
          <a:blip r:embed="rId5">
            <a:extLst>
              <a:ext uri="{28A0092B-C50C-407E-A947-70E740481C1C}">
                <a14:useLocalDpi xmlns:a14="http://schemas.microsoft.com/office/drawing/2010/main" val="0"/>
              </a:ext>
            </a:extLst>
          </a:blip>
          <a:srcRect/>
          <a:stretch/>
        </p:blipFill>
        <p:spPr>
          <a:xfrm>
            <a:off x="9038065" y="671944"/>
            <a:ext cx="2013133" cy="1697455"/>
          </a:xfrm>
        </p:spPr>
      </p:pic>
      <p:sp>
        <p:nvSpPr>
          <p:cNvPr id="32" name="Textplatzhalter 31">
            <a:extLst>
              <a:ext uri="{FF2B5EF4-FFF2-40B4-BE49-F238E27FC236}">
                <a16:creationId xmlns:a16="http://schemas.microsoft.com/office/drawing/2014/main" id="{DFE05130-C3F9-489F-BA8F-82D8AF5FAABC}"/>
              </a:ext>
            </a:extLst>
          </p:cNvPr>
          <p:cNvSpPr>
            <a:spLocks noGrp="1"/>
          </p:cNvSpPr>
          <p:nvPr>
            <p:ph type="body" sz="quarter" idx="29"/>
          </p:nvPr>
        </p:nvSpPr>
        <p:spPr>
          <a:xfrm>
            <a:off x="8800779" y="2426197"/>
            <a:ext cx="2487705" cy="411277"/>
          </a:xfrm>
        </p:spPr>
        <p:txBody>
          <a:bodyPr rtlCol="0">
            <a:normAutofit/>
          </a:bodyPr>
          <a:lstStyle/>
          <a:p>
            <a:pPr rtl="0"/>
            <a:r>
              <a:rPr lang="de-DE"/>
              <a:t>Flora Berggren​​</a:t>
            </a:r>
          </a:p>
        </p:txBody>
      </p:sp>
      <p:sp>
        <p:nvSpPr>
          <p:cNvPr id="33" name="Textplatzhalter 32">
            <a:extLst>
              <a:ext uri="{FF2B5EF4-FFF2-40B4-BE49-F238E27FC236}">
                <a16:creationId xmlns:a16="http://schemas.microsoft.com/office/drawing/2014/main" id="{AEBFC424-FB0F-4484-92B6-F37177303C3C}"/>
              </a:ext>
            </a:extLst>
          </p:cNvPr>
          <p:cNvSpPr>
            <a:spLocks noGrp="1"/>
          </p:cNvSpPr>
          <p:nvPr>
            <p:ph type="body" sz="quarter" idx="30"/>
          </p:nvPr>
        </p:nvSpPr>
        <p:spPr>
          <a:xfrm>
            <a:off x="8800779" y="2801192"/>
            <a:ext cx="2487705" cy="435631"/>
          </a:xfrm>
        </p:spPr>
        <p:txBody>
          <a:bodyPr rtlCol="0">
            <a:normAutofit/>
          </a:bodyPr>
          <a:lstStyle/>
          <a:p>
            <a:pPr rtl="0"/>
            <a:r>
              <a:rPr lang="de-DE"/>
              <a:t>Chief Operations Officer​</a:t>
            </a:r>
          </a:p>
        </p:txBody>
      </p:sp>
      <p:pic>
        <p:nvPicPr>
          <p:cNvPr id="47" name="Bildplatzhalter 46" descr="Ein Porträtfoto eines Teammitglieds">
            <a:extLst>
              <a:ext uri="{FF2B5EF4-FFF2-40B4-BE49-F238E27FC236}">
                <a16:creationId xmlns:a16="http://schemas.microsoft.com/office/drawing/2014/main" id="{FAF3DC94-1ECD-473B-85EA-8792EFB137A1}"/>
              </a:ext>
            </a:extLst>
          </p:cNvPr>
          <p:cNvPicPr>
            <a:picLocks noGrp="1" noChangeAspect="1"/>
          </p:cNvPicPr>
          <p:nvPr>
            <p:ph type="pic" sz="quarter" idx="34"/>
          </p:nvPr>
        </p:nvPicPr>
        <p:blipFill rotWithShape="1">
          <a:blip r:embed="rId6">
            <a:extLst>
              <a:ext uri="{28A0092B-C50C-407E-A947-70E740481C1C}">
                <a14:useLocalDpi xmlns:a14="http://schemas.microsoft.com/office/drawing/2010/main" val="0"/>
              </a:ext>
            </a:extLst>
          </a:blip>
          <a:srcRect/>
          <a:stretch/>
        </p:blipFill>
        <p:spPr>
          <a:xfrm>
            <a:off x="9038065" y="3494316"/>
            <a:ext cx="2013133" cy="1697455"/>
          </a:xfrm>
        </p:spPr>
      </p:pic>
      <p:sp>
        <p:nvSpPr>
          <p:cNvPr id="38" name="Textplatzhalter 37">
            <a:extLst>
              <a:ext uri="{FF2B5EF4-FFF2-40B4-BE49-F238E27FC236}">
                <a16:creationId xmlns:a16="http://schemas.microsoft.com/office/drawing/2014/main" id="{73602E49-BDA6-4D83-ACA1-219CB1BD569A}"/>
              </a:ext>
            </a:extLst>
          </p:cNvPr>
          <p:cNvSpPr>
            <a:spLocks noGrp="1"/>
          </p:cNvSpPr>
          <p:nvPr>
            <p:ph type="body" sz="quarter" idx="35"/>
          </p:nvPr>
        </p:nvSpPr>
        <p:spPr>
          <a:xfrm>
            <a:off x="8800779" y="5248569"/>
            <a:ext cx="2487705" cy="411277"/>
          </a:xfrm>
        </p:spPr>
        <p:txBody>
          <a:bodyPr rtlCol="0">
            <a:normAutofit/>
          </a:bodyPr>
          <a:lstStyle/>
          <a:p>
            <a:pPr rtl="0"/>
            <a:r>
              <a:rPr lang="de-DE"/>
              <a:t>Rajesh Santoshi​​</a:t>
            </a:r>
          </a:p>
        </p:txBody>
      </p:sp>
      <p:sp>
        <p:nvSpPr>
          <p:cNvPr id="39" name="Textplatzhalter 38">
            <a:extLst>
              <a:ext uri="{FF2B5EF4-FFF2-40B4-BE49-F238E27FC236}">
                <a16:creationId xmlns:a16="http://schemas.microsoft.com/office/drawing/2014/main" id="{66865032-D666-40B2-8E54-86DCBA66FAED}"/>
              </a:ext>
            </a:extLst>
          </p:cNvPr>
          <p:cNvSpPr>
            <a:spLocks noGrp="1"/>
          </p:cNvSpPr>
          <p:nvPr>
            <p:ph type="body" sz="quarter" idx="36"/>
          </p:nvPr>
        </p:nvSpPr>
        <p:spPr>
          <a:xfrm>
            <a:off x="8800779" y="5623564"/>
            <a:ext cx="2487705" cy="435631"/>
          </a:xfrm>
        </p:spPr>
        <p:txBody>
          <a:bodyPr rtlCol="0">
            <a:normAutofit/>
          </a:bodyPr>
          <a:lstStyle/>
          <a:p>
            <a:pPr rtl="0"/>
            <a:r>
              <a:rPr lang="de-DE"/>
              <a:t>VP Marketing</a:t>
            </a:r>
          </a:p>
        </p:txBody>
      </p:sp>
      <p:sp>
        <p:nvSpPr>
          <p:cNvPr id="3" name="Fußzeilenplatzhalter 2">
            <a:extLst>
              <a:ext uri="{FF2B5EF4-FFF2-40B4-BE49-F238E27FC236}">
                <a16:creationId xmlns:a16="http://schemas.microsoft.com/office/drawing/2014/main" id="{6A4B0104-D652-4D7F-B8D6-6D7F062C7CFC}"/>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50F41187-A117-455B-ACA3-DC0B2F1EABBA}"/>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16</a:t>
            </a:fld>
            <a:endParaRPr lang="de-DE"/>
          </a:p>
        </p:txBody>
      </p:sp>
    </p:spTree>
    <p:extLst>
      <p:ext uri="{BB962C8B-B14F-4D97-AF65-F5344CB8AC3E}">
        <p14:creationId xmlns:p14="http://schemas.microsoft.com/office/powerpoint/2010/main" val="2896358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el 94">
            <a:extLst>
              <a:ext uri="{FF2B5EF4-FFF2-40B4-BE49-F238E27FC236}">
                <a16:creationId xmlns:a16="http://schemas.microsoft.com/office/drawing/2014/main" id="{DB394FAD-3CD6-445D-94D8-C67D571084E8}"/>
              </a:ext>
            </a:extLst>
          </p:cNvPr>
          <p:cNvSpPr>
            <a:spLocks noGrp="1"/>
          </p:cNvSpPr>
          <p:nvPr>
            <p:ph type="title"/>
          </p:nvPr>
        </p:nvSpPr>
        <p:spPr/>
        <p:txBody>
          <a:bodyPr rtlCol="0"/>
          <a:lstStyle/>
          <a:p>
            <a:pPr rtl="0"/>
            <a:r>
              <a:rPr lang="de-DE"/>
              <a:t>Das gesamte Team</a:t>
            </a:r>
          </a:p>
        </p:txBody>
      </p:sp>
      <p:pic>
        <p:nvPicPr>
          <p:cNvPr id="577" name="Bildplatzhalter 576" descr="Ein Porträtfoto eines Teammitglieds">
            <a:extLst>
              <a:ext uri="{FF2B5EF4-FFF2-40B4-BE49-F238E27FC236}">
                <a16:creationId xmlns:a16="http://schemas.microsoft.com/office/drawing/2014/main" id="{4DC90D5B-C11E-499D-838C-A096A57A4D56}"/>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a:xfrm>
            <a:off x="3758452" y="1190975"/>
            <a:ext cx="1415744" cy="1193742"/>
          </a:xfrm>
        </p:spPr>
      </p:pic>
      <p:sp>
        <p:nvSpPr>
          <p:cNvPr id="21" name="Textplatzhalter 20">
            <a:extLst>
              <a:ext uri="{FF2B5EF4-FFF2-40B4-BE49-F238E27FC236}">
                <a16:creationId xmlns:a16="http://schemas.microsoft.com/office/drawing/2014/main" id="{09A2700C-9619-44BB-97D1-CA63CE37A4AB}"/>
              </a:ext>
            </a:extLst>
          </p:cNvPr>
          <p:cNvSpPr>
            <a:spLocks noGrp="1"/>
          </p:cNvSpPr>
          <p:nvPr>
            <p:ph type="body" sz="quarter" idx="18"/>
          </p:nvPr>
        </p:nvSpPr>
        <p:spPr>
          <a:xfrm>
            <a:off x="3474958" y="2442078"/>
            <a:ext cx="1982733" cy="411277"/>
          </a:xfrm>
        </p:spPr>
        <p:txBody>
          <a:bodyPr rtlCol="0">
            <a:normAutofit/>
          </a:bodyPr>
          <a:lstStyle/>
          <a:p>
            <a:pPr rtl="0"/>
            <a:r>
              <a:rPr lang="de-DE"/>
              <a:t>Takuma Hayashi​</a:t>
            </a:r>
          </a:p>
        </p:txBody>
      </p:sp>
      <p:sp>
        <p:nvSpPr>
          <p:cNvPr id="78" name="Textplatzhalter 77">
            <a:extLst>
              <a:ext uri="{FF2B5EF4-FFF2-40B4-BE49-F238E27FC236}">
                <a16:creationId xmlns:a16="http://schemas.microsoft.com/office/drawing/2014/main" id="{74F5BC40-AEC9-41D1-BE8B-FCAA4D3F49EF}"/>
              </a:ext>
            </a:extLst>
          </p:cNvPr>
          <p:cNvSpPr>
            <a:spLocks noGrp="1"/>
          </p:cNvSpPr>
          <p:nvPr>
            <p:ph type="body" sz="quarter" idx="19"/>
          </p:nvPr>
        </p:nvSpPr>
        <p:spPr>
          <a:xfrm>
            <a:off x="3474958" y="2746735"/>
            <a:ext cx="1982733" cy="617787"/>
          </a:xfrm>
        </p:spPr>
        <p:txBody>
          <a:bodyPr rtlCol="0"/>
          <a:lstStyle/>
          <a:p>
            <a:pPr rtl="0"/>
            <a:r>
              <a:rPr lang="de-DE"/>
              <a:t>Präsident</a:t>
            </a:r>
          </a:p>
        </p:txBody>
      </p:sp>
      <p:pic>
        <p:nvPicPr>
          <p:cNvPr id="585" name="Bildplatzhalter 584" descr="Ein Porträtfoto eines Teammitglieds">
            <a:extLst>
              <a:ext uri="{FF2B5EF4-FFF2-40B4-BE49-F238E27FC236}">
                <a16:creationId xmlns:a16="http://schemas.microsoft.com/office/drawing/2014/main" id="{EDA9ED09-4D0E-45A8-85AF-ACC869A729DA}"/>
              </a:ext>
            </a:extLst>
          </p:cNvPr>
          <p:cNvPicPr>
            <a:picLocks noGrp="1" noChangeAspect="1"/>
          </p:cNvPicPr>
          <p:nvPr>
            <p:ph type="pic" sz="quarter" idx="29"/>
          </p:nvPr>
        </p:nvPicPr>
        <p:blipFill rotWithShape="1">
          <a:blip r:embed="rId4">
            <a:extLst>
              <a:ext uri="{28A0092B-C50C-407E-A947-70E740481C1C}">
                <a14:useLocalDpi xmlns:a14="http://schemas.microsoft.com/office/drawing/2010/main" val="0"/>
              </a:ext>
            </a:extLst>
          </a:blip>
          <a:srcRect/>
          <a:stretch/>
        </p:blipFill>
        <p:spPr>
          <a:xfrm>
            <a:off x="3758452" y="3742368"/>
            <a:ext cx="1415744" cy="1193742"/>
          </a:xfrm>
        </p:spPr>
      </p:pic>
      <p:sp>
        <p:nvSpPr>
          <p:cNvPr id="145" name="Textplatzhalter 144">
            <a:extLst>
              <a:ext uri="{FF2B5EF4-FFF2-40B4-BE49-F238E27FC236}">
                <a16:creationId xmlns:a16="http://schemas.microsoft.com/office/drawing/2014/main" id="{2D36E03A-C72A-44CF-90AF-1405D2F62D65}"/>
              </a:ext>
            </a:extLst>
          </p:cNvPr>
          <p:cNvSpPr>
            <a:spLocks noGrp="1"/>
          </p:cNvSpPr>
          <p:nvPr>
            <p:ph type="body" sz="quarter" idx="30"/>
          </p:nvPr>
        </p:nvSpPr>
        <p:spPr>
          <a:xfrm>
            <a:off x="3474958" y="4993471"/>
            <a:ext cx="1982733" cy="411277"/>
          </a:xfrm>
        </p:spPr>
        <p:txBody>
          <a:bodyPr rtlCol="0"/>
          <a:lstStyle/>
          <a:p>
            <a:pPr rtl="0"/>
            <a:r>
              <a:rPr lang="de-DE"/>
              <a:t>Graham Barnes​</a:t>
            </a:r>
          </a:p>
        </p:txBody>
      </p:sp>
      <p:sp>
        <p:nvSpPr>
          <p:cNvPr id="177" name="Textplatzhalter 176">
            <a:extLst>
              <a:ext uri="{FF2B5EF4-FFF2-40B4-BE49-F238E27FC236}">
                <a16:creationId xmlns:a16="http://schemas.microsoft.com/office/drawing/2014/main" id="{D9CFD82F-E551-4F25-86DB-20B16CD02D0A}"/>
              </a:ext>
            </a:extLst>
          </p:cNvPr>
          <p:cNvSpPr>
            <a:spLocks noGrp="1"/>
          </p:cNvSpPr>
          <p:nvPr>
            <p:ph type="body" sz="quarter" idx="31"/>
          </p:nvPr>
        </p:nvSpPr>
        <p:spPr>
          <a:xfrm>
            <a:off x="3474958" y="5298128"/>
            <a:ext cx="1982733" cy="580994"/>
          </a:xfrm>
        </p:spPr>
        <p:txBody>
          <a:bodyPr rtlCol="0"/>
          <a:lstStyle/>
          <a:p>
            <a:pPr rtl="0"/>
            <a:r>
              <a:rPr lang="de-DE"/>
              <a:t>VP Produkt</a:t>
            </a:r>
          </a:p>
        </p:txBody>
      </p:sp>
      <p:pic>
        <p:nvPicPr>
          <p:cNvPr id="579" name="Bildplatzhalter 578" descr="Ein Porträtfoto eines Teammitglieds">
            <a:extLst>
              <a:ext uri="{FF2B5EF4-FFF2-40B4-BE49-F238E27FC236}">
                <a16:creationId xmlns:a16="http://schemas.microsoft.com/office/drawing/2014/main" id="{BB21C979-813F-4F7A-A93C-ECCEB5E409AC}"/>
              </a:ext>
            </a:extLst>
          </p:cNvPr>
          <p:cNvPicPr>
            <a:picLocks noGrp="1" noChangeAspect="1"/>
          </p:cNvPicPr>
          <p:nvPr>
            <p:ph type="pic" sz="quarter" idx="20"/>
          </p:nvPr>
        </p:nvPicPr>
        <p:blipFill rotWithShape="1">
          <a:blip r:embed="rId5">
            <a:extLst>
              <a:ext uri="{28A0092B-C50C-407E-A947-70E740481C1C}">
                <a14:useLocalDpi xmlns:a14="http://schemas.microsoft.com/office/drawing/2010/main" val="0"/>
              </a:ext>
            </a:extLst>
          </a:blip>
          <a:srcRect/>
          <a:stretch/>
        </p:blipFill>
        <p:spPr>
          <a:xfrm>
            <a:off x="5858792" y="1190975"/>
            <a:ext cx="1415744" cy="1193742"/>
          </a:xfrm>
        </p:spPr>
      </p:pic>
      <p:sp>
        <p:nvSpPr>
          <p:cNvPr id="136" name="Textplatzhalter 135">
            <a:extLst>
              <a:ext uri="{FF2B5EF4-FFF2-40B4-BE49-F238E27FC236}">
                <a16:creationId xmlns:a16="http://schemas.microsoft.com/office/drawing/2014/main" id="{5AA0D2EC-0E74-49B5-A66B-989C7D1AE67E}"/>
              </a:ext>
            </a:extLst>
          </p:cNvPr>
          <p:cNvSpPr>
            <a:spLocks noGrp="1"/>
          </p:cNvSpPr>
          <p:nvPr>
            <p:ph type="body" sz="quarter" idx="21"/>
          </p:nvPr>
        </p:nvSpPr>
        <p:spPr>
          <a:xfrm>
            <a:off x="5575298" y="2442078"/>
            <a:ext cx="1982733" cy="411277"/>
          </a:xfrm>
        </p:spPr>
        <p:txBody>
          <a:bodyPr rtlCol="0"/>
          <a:lstStyle/>
          <a:p>
            <a:pPr rtl="0"/>
            <a:r>
              <a:rPr lang="de-DE"/>
              <a:t>Mirjam Nilsson​​</a:t>
            </a:r>
          </a:p>
        </p:txBody>
      </p:sp>
      <p:sp>
        <p:nvSpPr>
          <p:cNvPr id="171" name="Textplatzhalter 170">
            <a:extLst>
              <a:ext uri="{FF2B5EF4-FFF2-40B4-BE49-F238E27FC236}">
                <a16:creationId xmlns:a16="http://schemas.microsoft.com/office/drawing/2014/main" id="{DB8C1EDD-84CD-4062-818A-ACC883813799}"/>
              </a:ext>
            </a:extLst>
          </p:cNvPr>
          <p:cNvSpPr>
            <a:spLocks noGrp="1"/>
          </p:cNvSpPr>
          <p:nvPr>
            <p:ph type="body" sz="quarter" idx="22"/>
          </p:nvPr>
        </p:nvSpPr>
        <p:spPr>
          <a:xfrm>
            <a:off x="5575298" y="2746735"/>
            <a:ext cx="1982733" cy="617787"/>
          </a:xfrm>
        </p:spPr>
        <p:txBody>
          <a:bodyPr rtlCol="0"/>
          <a:lstStyle/>
          <a:p>
            <a:pPr rtl="0"/>
            <a:r>
              <a:rPr lang="de-DE"/>
              <a:t>Geschäftsführer</a:t>
            </a:r>
          </a:p>
        </p:txBody>
      </p:sp>
      <p:pic>
        <p:nvPicPr>
          <p:cNvPr id="587" name="Bildplatzhalter 586" descr="Ein Porträtfoto eines Teammitglieds">
            <a:extLst>
              <a:ext uri="{FF2B5EF4-FFF2-40B4-BE49-F238E27FC236}">
                <a16:creationId xmlns:a16="http://schemas.microsoft.com/office/drawing/2014/main" id="{8E18F0B0-E4C2-4284-ACCB-94F6DC2F5BF7}"/>
              </a:ext>
            </a:extLst>
          </p:cNvPr>
          <p:cNvPicPr>
            <a:picLocks noGrp="1" noChangeAspect="1"/>
          </p:cNvPicPr>
          <p:nvPr>
            <p:ph type="pic" sz="quarter" idx="32"/>
          </p:nvPr>
        </p:nvPicPr>
        <p:blipFill rotWithShape="1">
          <a:blip r:embed="rId6">
            <a:extLst>
              <a:ext uri="{28A0092B-C50C-407E-A947-70E740481C1C}">
                <a14:useLocalDpi xmlns:a14="http://schemas.microsoft.com/office/drawing/2010/main" val="0"/>
              </a:ext>
            </a:extLst>
          </a:blip>
          <a:srcRect/>
          <a:stretch/>
        </p:blipFill>
        <p:spPr>
          <a:xfrm>
            <a:off x="5858792" y="3742368"/>
            <a:ext cx="1415744" cy="1193742"/>
          </a:xfrm>
        </p:spPr>
      </p:pic>
      <p:sp>
        <p:nvSpPr>
          <p:cNvPr id="148" name="Textplatzhalter 147">
            <a:extLst>
              <a:ext uri="{FF2B5EF4-FFF2-40B4-BE49-F238E27FC236}">
                <a16:creationId xmlns:a16="http://schemas.microsoft.com/office/drawing/2014/main" id="{89ECEFC3-992F-47FE-AADF-7FA79F34AD6F}"/>
              </a:ext>
            </a:extLst>
          </p:cNvPr>
          <p:cNvSpPr>
            <a:spLocks noGrp="1"/>
          </p:cNvSpPr>
          <p:nvPr>
            <p:ph type="body" sz="quarter" idx="33"/>
          </p:nvPr>
        </p:nvSpPr>
        <p:spPr>
          <a:xfrm>
            <a:off x="5575298" y="4993471"/>
            <a:ext cx="1982733" cy="411277"/>
          </a:xfrm>
        </p:spPr>
        <p:txBody>
          <a:bodyPr rtlCol="0"/>
          <a:lstStyle/>
          <a:p>
            <a:pPr rtl="0"/>
            <a:r>
              <a:rPr lang="de-DE"/>
              <a:t>Rowan Murphy</a:t>
            </a:r>
          </a:p>
        </p:txBody>
      </p:sp>
      <p:sp>
        <p:nvSpPr>
          <p:cNvPr id="179" name="Textplatzhalter 178">
            <a:extLst>
              <a:ext uri="{FF2B5EF4-FFF2-40B4-BE49-F238E27FC236}">
                <a16:creationId xmlns:a16="http://schemas.microsoft.com/office/drawing/2014/main" id="{637B8DA4-FB04-487C-87EF-8A8D4329CEB5}"/>
              </a:ext>
            </a:extLst>
          </p:cNvPr>
          <p:cNvSpPr>
            <a:spLocks noGrp="1"/>
          </p:cNvSpPr>
          <p:nvPr>
            <p:ph type="body" sz="quarter" idx="34"/>
          </p:nvPr>
        </p:nvSpPr>
        <p:spPr>
          <a:xfrm>
            <a:off x="5575298" y="5298128"/>
            <a:ext cx="1982733" cy="580994"/>
          </a:xfrm>
        </p:spPr>
        <p:txBody>
          <a:bodyPr rtlCol="0"/>
          <a:lstStyle/>
          <a:p>
            <a:pPr rtl="0"/>
            <a:r>
              <a:rPr lang="de-DE"/>
              <a:t>SEO Strategist​</a:t>
            </a:r>
          </a:p>
        </p:txBody>
      </p:sp>
      <p:pic>
        <p:nvPicPr>
          <p:cNvPr id="581" name="Bildplatzhalter 580" descr="Ein Porträtfoto eines Teammitglieds">
            <a:extLst>
              <a:ext uri="{FF2B5EF4-FFF2-40B4-BE49-F238E27FC236}">
                <a16:creationId xmlns:a16="http://schemas.microsoft.com/office/drawing/2014/main" id="{F52CC1AC-5D1E-4835-826E-7C998FE21D18}"/>
              </a:ext>
            </a:extLst>
          </p:cNvPr>
          <p:cNvPicPr>
            <a:picLocks noGrp="1" noChangeAspect="1"/>
          </p:cNvPicPr>
          <p:nvPr>
            <p:ph type="pic" sz="quarter" idx="23"/>
          </p:nvPr>
        </p:nvPicPr>
        <p:blipFill rotWithShape="1">
          <a:blip r:embed="rId7">
            <a:extLst>
              <a:ext uri="{28A0092B-C50C-407E-A947-70E740481C1C}">
                <a14:useLocalDpi xmlns:a14="http://schemas.microsoft.com/office/drawing/2010/main" val="0"/>
              </a:ext>
            </a:extLst>
          </a:blip>
          <a:srcRect/>
          <a:stretch/>
        </p:blipFill>
        <p:spPr>
          <a:xfrm>
            <a:off x="7959132" y="1190975"/>
            <a:ext cx="1415744" cy="1193742"/>
          </a:xfrm>
        </p:spPr>
      </p:pic>
      <p:sp>
        <p:nvSpPr>
          <p:cNvPr id="139" name="Textplatzhalter 138">
            <a:extLst>
              <a:ext uri="{FF2B5EF4-FFF2-40B4-BE49-F238E27FC236}">
                <a16:creationId xmlns:a16="http://schemas.microsoft.com/office/drawing/2014/main" id="{F2A0E398-3EFB-4A7A-9E55-42D50234CD25}"/>
              </a:ext>
            </a:extLst>
          </p:cNvPr>
          <p:cNvSpPr>
            <a:spLocks noGrp="1"/>
          </p:cNvSpPr>
          <p:nvPr>
            <p:ph type="body" sz="quarter" idx="24"/>
          </p:nvPr>
        </p:nvSpPr>
        <p:spPr>
          <a:xfrm>
            <a:off x="7675638" y="2442078"/>
            <a:ext cx="1982733" cy="411277"/>
          </a:xfrm>
        </p:spPr>
        <p:txBody>
          <a:bodyPr rtlCol="0">
            <a:normAutofit/>
          </a:bodyPr>
          <a:lstStyle/>
          <a:p>
            <a:pPr rtl="0"/>
            <a:r>
              <a:rPr lang="de-DE"/>
              <a:t>Flora Berggren​​</a:t>
            </a:r>
          </a:p>
        </p:txBody>
      </p:sp>
      <p:sp>
        <p:nvSpPr>
          <p:cNvPr id="173" name="Textplatzhalter 172">
            <a:extLst>
              <a:ext uri="{FF2B5EF4-FFF2-40B4-BE49-F238E27FC236}">
                <a16:creationId xmlns:a16="http://schemas.microsoft.com/office/drawing/2014/main" id="{C0AC354C-034D-4F59-9C5B-F6EA076C1585}"/>
              </a:ext>
            </a:extLst>
          </p:cNvPr>
          <p:cNvSpPr>
            <a:spLocks noGrp="1"/>
          </p:cNvSpPr>
          <p:nvPr>
            <p:ph type="body" sz="quarter" idx="25"/>
          </p:nvPr>
        </p:nvSpPr>
        <p:spPr>
          <a:xfrm>
            <a:off x="7675638" y="2746735"/>
            <a:ext cx="1982733" cy="617787"/>
          </a:xfrm>
        </p:spPr>
        <p:txBody>
          <a:bodyPr rtlCol="0">
            <a:normAutofit/>
          </a:bodyPr>
          <a:lstStyle/>
          <a:p>
            <a:pPr rtl="0"/>
            <a:r>
              <a:rPr lang="de-DE"/>
              <a:t>Chief Operations Officer​</a:t>
            </a:r>
          </a:p>
        </p:txBody>
      </p:sp>
      <p:pic>
        <p:nvPicPr>
          <p:cNvPr id="595" name="Bildplatzhalter 594" descr="Ein Porträtfoto eines Teammitglieds">
            <a:extLst>
              <a:ext uri="{FF2B5EF4-FFF2-40B4-BE49-F238E27FC236}">
                <a16:creationId xmlns:a16="http://schemas.microsoft.com/office/drawing/2014/main" id="{122AB98D-D670-481F-9A5F-854A88253C12}"/>
              </a:ext>
            </a:extLst>
          </p:cNvPr>
          <p:cNvPicPr>
            <a:picLocks noGrp="1" noChangeAspect="1"/>
          </p:cNvPicPr>
          <p:nvPr>
            <p:ph type="pic" sz="quarter" idx="35"/>
          </p:nvPr>
        </p:nvPicPr>
        <p:blipFill rotWithShape="1">
          <a:blip r:embed="rId8">
            <a:extLst>
              <a:ext uri="{28A0092B-C50C-407E-A947-70E740481C1C}">
                <a14:useLocalDpi xmlns:a14="http://schemas.microsoft.com/office/drawing/2010/main" val="0"/>
              </a:ext>
            </a:extLst>
          </a:blip>
          <a:srcRect/>
          <a:stretch/>
        </p:blipFill>
        <p:spPr>
          <a:xfrm>
            <a:off x="7959132" y="3742368"/>
            <a:ext cx="1415744" cy="1193742"/>
          </a:xfrm>
        </p:spPr>
      </p:pic>
      <p:sp>
        <p:nvSpPr>
          <p:cNvPr id="151" name="Textplatzhalter 150">
            <a:extLst>
              <a:ext uri="{FF2B5EF4-FFF2-40B4-BE49-F238E27FC236}">
                <a16:creationId xmlns:a16="http://schemas.microsoft.com/office/drawing/2014/main" id="{32F2302B-5675-4103-B496-807E449DA456}"/>
              </a:ext>
            </a:extLst>
          </p:cNvPr>
          <p:cNvSpPr>
            <a:spLocks noGrp="1"/>
          </p:cNvSpPr>
          <p:nvPr>
            <p:ph type="body" sz="quarter" idx="36"/>
          </p:nvPr>
        </p:nvSpPr>
        <p:spPr>
          <a:xfrm>
            <a:off x="7675638" y="4993471"/>
            <a:ext cx="1982733" cy="411277"/>
          </a:xfrm>
        </p:spPr>
        <p:txBody>
          <a:bodyPr rtlCol="0">
            <a:normAutofit/>
          </a:bodyPr>
          <a:lstStyle/>
          <a:p>
            <a:pPr rtl="0"/>
            <a:r>
              <a:rPr lang="de-DE"/>
              <a:t>Elizabeth Moore</a:t>
            </a:r>
          </a:p>
        </p:txBody>
      </p:sp>
      <p:sp>
        <p:nvSpPr>
          <p:cNvPr id="181" name="Textplatzhalter 180">
            <a:extLst>
              <a:ext uri="{FF2B5EF4-FFF2-40B4-BE49-F238E27FC236}">
                <a16:creationId xmlns:a16="http://schemas.microsoft.com/office/drawing/2014/main" id="{3D6A1227-47B1-44CA-9EF9-24D73E288D13}"/>
              </a:ext>
            </a:extLst>
          </p:cNvPr>
          <p:cNvSpPr>
            <a:spLocks noGrp="1"/>
          </p:cNvSpPr>
          <p:nvPr>
            <p:ph type="body" sz="quarter" idx="37"/>
          </p:nvPr>
        </p:nvSpPr>
        <p:spPr>
          <a:xfrm>
            <a:off x="7675638" y="5298128"/>
            <a:ext cx="1982733" cy="580994"/>
          </a:xfrm>
        </p:spPr>
        <p:txBody>
          <a:bodyPr rtlCol="0"/>
          <a:lstStyle/>
          <a:p>
            <a:pPr rtl="0"/>
            <a:r>
              <a:rPr lang="de-DE"/>
              <a:t>Produktdesigner</a:t>
            </a:r>
          </a:p>
        </p:txBody>
      </p:sp>
      <p:pic>
        <p:nvPicPr>
          <p:cNvPr id="583" name="Bildplatzhalter 582" descr="Ein Porträtfoto eines Teammitglieds">
            <a:extLst>
              <a:ext uri="{FF2B5EF4-FFF2-40B4-BE49-F238E27FC236}">
                <a16:creationId xmlns:a16="http://schemas.microsoft.com/office/drawing/2014/main" id="{F72529A2-65F8-44A7-B490-AD4733BA2AAA}"/>
              </a:ext>
            </a:extLst>
          </p:cNvPr>
          <p:cNvPicPr>
            <a:picLocks noGrp="1" noChangeAspect="1"/>
          </p:cNvPicPr>
          <p:nvPr>
            <p:ph type="pic" sz="quarter" idx="26"/>
          </p:nvPr>
        </p:nvPicPr>
        <p:blipFill rotWithShape="1">
          <a:blip r:embed="rId9">
            <a:extLst>
              <a:ext uri="{28A0092B-C50C-407E-A947-70E740481C1C}">
                <a14:useLocalDpi xmlns:a14="http://schemas.microsoft.com/office/drawing/2010/main" val="0"/>
              </a:ext>
            </a:extLst>
          </a:blip>
          <a:srcRect/>
          <a:stretch/>
        </p:blipFill>
        <p:spPr>
          <a:xfrm>
            <a:off x="10059471" y="1190975"/>
            <a:ext cx="1415744" cy="1193742"/>
          </a:xfrm>
        </p:spPr>
      </p:pic>
      <p:sp>
        <p:nvSpPr>
          <p:cNvPr id="142" name="Textplatzhalter 141">
            <a:extLst>
              <a:ext uri="{FF2B5EF4-FFF2-40B4-BE49-F238E27FC236}">
                <a16:creationId xmlns:a16="http://schemas.microsoft.com/office/drawing/2014/main" id="{FEFBC1FC-3ADC-4FF3-B5AB-81DD8D5CD8F9}"/>
              </a:ext>
            </a:extLst>
          </p:cNvPr>
          <p:cNvSpPr>
            <a:spLocks noGrp="1"/>
          </p:cNvSpPr>
          <p:nvPr>
            <p:ph type="body" sz="quarter" idx="27"/>
          </p:nvPr>
        </p:nvSpPr>
        <p:spPr>
          <a:xfrm>
            <a:off x="9775977" y="2442078"/>
            <a:ext cx="1982733" cy="411277"/>
          </a:xfrm>
        </p:spPr>
        <p:txBody>
          <a:bodyPr rtlCol="0">
            <a:normAutofit/>
          </a:bodyPr>
          <a:lstStyle/>
          <a:p>
            <a:pPr rtl="0"/>
            <a:r>
              <a:rPr lang="de-DE"/>
              <a:t>Rajesh Santoshi​​</a:t>
            </a:r>
          </a:p>
        </p:txBody>
      </p:sp>
      <p:sp>
        <p:nvSpPr>
          <p:cNvPr id="175" name="Textplatzhalter 174">
            <a:extLst>
              <a:ext uri="{FF2B5EF4-FFF2-40B4-BE49-F238E27FC236}">
                <a16:creationId xmlns:a16="http://schemas.microsoft.com/office/drawing/2014/main" id="{B0B55CEF-04DF-4182-9143-DDB7935AB132}"/>
              </a:ext>
            </a:extLst>
          </p:cNvPr>
          <p:cNvSpPr>
            <a:spLocks noGrp="1"/>
          </p:cNvSpPr>
          <p:nvPr>
            <p:ph type="body" sz="quarter" idx="28"/>
          </p:nvPr>
        </p:nvSpPr>
        <p:spPr>
          <a:xfrm>
            <a:off x="9775977" y="2746735"/>
            <a:ext cx="1982733" cy="617787"/>
          </a:xfrm>
        </p:spPr>
        <p:txBody>
          <a:bodyPr rtlCol="0"/>
          <a:lstStyle/>
          <a:p>
            <a:pPr rtl="0"/>
            <a:r>
              <a:rPr lang="de-DE"/>
              <a:t>VP Marketing</a:t>
            </a:r>
          </a:p>
        </p:txBody>
      </p:sp>
      <p:pic>
        <p:nvPicPr>
          <p:cNvPr id="591" name="Bildplatzhalter 590" descr="Ein Porträtfoto eines Teammitglieds">
            <a:extLst>
              <a:ext uri="{FF2B5EF4-FFF2-40B4-BE49-F238E27FC236}">
                <a16:creationId xmlns:a16="http://schemas.microsoft.com/office/drawing/2014/main" id="{2B5A8208-3279-4F10-86BB-B2F86AD82407}"/>
              </a:ext>
            </a:extLst>
          </p:cNvPr>
          <p:cNvPicPr>
            <a:picLocks noGrp="1" noChangeAspect="1"/>
          </p:cNvPicPr>
          <p:nvPr>
            <p:ph type="pic" sz="quarter" idx="38"/>
          </p:nvPr>
        </p:nvPicPr>
        <p:blipFill rotWithShape="1">
          <a:blip r:embed="rId10">
            <a:extLst>
              <a:ext uri="{28A0092B-C50C-407E-A947-70E740481C1C}">
                <a14:useLocalDpi xmlns:a14="http://schemas.microsoft.com/office/drawing/2010/main" val="0"/>
              </a:ext>
            </a:extLst>
          </a:blip>
          <a:srcRect/>
          <a:stretch/>
        </p:blipFill>
        <p:spPr>
          <a:xfrm>
            <a:off x="10059471" y="3742368"/>
            <a:ext cx="1415744" cy="1193742"/>
          </a:xfrm>
        </p:spPr>
      </p:pic>
      <p:sp>
        <p:nvSpPr>
          <p:cNvPr id="154" name="Textplatzhalter 153">
            <a:extLst>
              <a:ext uri="{FF2B5EF4-FFF2-40B4-BE49-F238E27FC236}">
                <a16:creationId xmlns:a16="http://schemas.microsoft.com/office/drawing/2014/main" id="{D36E1A1A-FE99-4B28-B01C-CD21DBC2E1FB}"/>
              </a:ext>
            </a:extLst>
          </p:cNvPr>
          <p:cNvSpPr>
            <a:spLocks noGrp="1"/>
          </p:cNvSpPr>
          <p:nvPr>
            <p:ph type="body" sz="quarter" idx="39"/>
          </p:nvPr>
        </p:nvSpPr>
        <p:spPr>
          <a:xfrm>
            <a:off x="9775977" y="4993471"/>
            <a:ext cx="1982733" cy="411277"/>
          </a:xfrm>
        </p:spPr>
        <p:txBody>
          <a:bodyPr rtlCol="0"/>
          <a:lstStyle/>
          <a:p>
            <a:pPr rtl="0"/>
            <a:r>
              <a:rPr lang="de-DE"/>
              <a:t>Robin Kline​</a:t>
            </a:r>
          </a:p>
        </p:txBody>
      </p:sp>
      <p:sp>
        <p:nvSpPr>
          <p:cNvPr id="183" name="Textplatzhalter 182">
            <a:extLst>
              <a:ext uri="{FF2B5EF4-FFF2-40B4-BE49-F238E27FC236}">
                <a16:creationId xmlns:a16="http://schemas.microsoft.com/office/drawing/2014/main" id="{9440DD03-3EBF-4133-8D39-8E99906DCF4D}"/>
              </a:ext>
            </a:extLst>
          </p:cNvPr>
          <p:cNvSpPr>
            <a:spLocks noGrp="1"/>
          </p:cNvSpPr>
          <p:nvPr>
            <p:ph type="body" sz="quarter" idx="40"/>
          </p:nvPr>
        </p:nvSpPr>
        <p:spPr>
          <a:xfrm>
            <a:off x="9775977" y="5298128"/>
            <a:ext cx="1982733" cy="580994"/>
          </a:xfrm>
        </p:spPr>
        <p:txBody>
          <a:bodyPr rtlCol="0"/>
          <a:lstStyle/>
          <a:p>
            <a:pPr rtl="0"/>
            <a:r>
              <a:rPr lang="de-DE"/>
              <a:t>Inhaltsentwickler</a:t>
            </a:r>
          </a:p>
        </p:txBody>
      </p:sp>
      <p:sp>
        <p:nvSpPr>
          <p:cNvPr id="3" name="Fußzeilenplatzhalter 2">
            <a:extLst>
              <a:ext uri="{FF2B5EF4-FFF2-40B4-BE49-F238E27FC236}">
                <a16:creationId xmlns:a16="http://schemas.microsoft.com/office/drawing/2014/main" id="{B87CB9D5-4CD3-4297-9B99-2F42C664A830}"/>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6F40103C-860F-4680-91A8-C706F4166613}"/>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17</a:t>
            </a:fld>
            <a:endParaRPr lang="de-DE"/>
          </a:p>
        </p:txBody>
      </p:sp>
    </p:spTree>
    <p:extLst>
      <p:ext uri="{BB962C8B-B14F-4D97-AF65-F5344CB8AC3E}">
        <p14:creationId xmlns:p14="http://schemas.microsoft.com/office/powerpoint/2010/main" val="2414933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Bildplatzhalter 25" descr="Ein Arzt im Gespräch mit einem Patienten">
            <a:extLst>
              <a:ext uri="{FF2B5EF4-FFF2-40B4-BE49-F238E27FC236}">
                <a16:creationId xmlns:a16="http://schemas.microsoft.com/office/drawing/2014/main" id="{7FE1AC9B-A57B-4353-8973-F920411751FA}"/>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0" y="1057275"/>
            <a:ext cx="12191999" cy="5295900"/>
          </a:xfrm>
        </p:spPr>
      </p:pic>
      <p:sp>
        <p:nvSpPr>
          <p:cNvPr id="31" name="Titel 30">
            <a:extLst>
              <a:ext uri="{FF2B5EF4-FFF2-40B4-BE49-F238E27FC236}">
                <a16:creationId xmlns:a16="http://schemas.microsoft.com/office/drawing/2014/main" id="{BA3B1DAF-0A47-4D59-9DC4-7431D66560EF}"/>
              </a:ext>
            </a:extLst>
          </p:cNvPr>
          <p:cNvSpPr>
            <a:spLocks noGrp="1"/>
          </p:cNvSpPr>
          <p:nvPr>
            <p:ph type="title"/>
          </p:nvPr>
        </p:nvSpPr>
        <p:spPr>
          <a:xfrm>
            <a:off x="842085" y="762308"/>
            <a:ext cx="6566590" cy="665965"/>
          </a:xfrm>
        </p:spPr>
        <p:txBody>
          <a:bodyPr rtlCol="0"/>
          <a:lstStyle/>
          <a:p>
            <a:pPr algn="l" rtl="0"/>
            <a:r>
              <a:rPr lang="de-DE" sz="3600"/>
              <a:t>Zusammenfassung</a:t>
            </a:r>
          </a:p>
        </p:txBody>
      </p:sp>
      <p:sp>
        <p:nvSpPr>
          <p:cNvPr id="24" name="Textplatzhalter 23">
            <a:extLst>
              <a:ext uri="{FF2B5EF4-FFF2-40B4-BE49-F238E27FC236}">
                <a16:creationId xmlns:a16="http://schemas.microsoft.com/office/drawing/2014/main" id="{DFA678B9-627C-49D9-B624-2E3548C96F03}"/>
              </a:ext>
            </a:extLst>
          </p:cNvPr>
          <p:cNvSpPr>
            <a:spLocks noGrp="1"/>
          </p:cNvSpPr>
          <p:nvPr>
            <p:ph type="body" sz="quarter" idx="16"/>
          </p:nvPr>
        </p:nvSpPr>
        <p:spPr>
          <a:xfrm>
            <a:off x="926354" y="1547271"/>
            <a:ext cx="5172932" cy="2581276"/>
          </a:xfrm>
        </p:spPr>
        <p:txBody>
          <a:bodyPr rtlCol="0">
            <a:normAutofit fontScale="92500" lnSpcReduction="10000"/>
          </a:bodyPr>
          <a:lstStyle/>
          <a:p>
            <a:pPr rtl="0"/>
            <a:r>
              <a:rPr lang="de-DE"/>
              <a:t>Bei Contoso sind wir davon überzeugt, 110 % zu geben. Indem wir den Kreislauf schließen und medizinisches Zubehör bereitstellen, unterstützen wir Krankenhäuser dabei, zu wachsen und ihre Patienten mit den neuesten Gesundheitsprodukten. Wir sind erfolgreich, weil wir den Markt kennen und ein hervorragendes Team hinter unserem Produkt steht. Wie unser Geschäftsführer sagt: „Effizienz wird durch eine proaktive Umgestaltung unserer Geschäftsabläufe erreicht.“</a:t>
            </a:r>
          </a:p>
        </p:txBody>
      </p:sp>
      <p:sp>
        <p:nvSpPr>
          <p:cNvPr id="3" name="Fußzeilenplatzhalter 2">
            <a:extLst>
              <a:ext uri="{FF2B5EF4-FFF2-40B4-BE49-F238E27FC236}">
                <a16:creationId xmlns:a16="http://schemas.microsoft.com/office/drawing/2014/main" id="{CB8AE6D0-8ACF-4881-93B5-5304094DB6B8}"/>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E5273321-CCC9-4D70-837F-ED5C0E7B3192}"/>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18</a:t>
            </a:fld>
            <a:endParaRPr lang="de-DE"/>
          </a:p>
        </p:txBody>
      </p:sp>
    </p:spTree>
    <p:extLst>
      <p:ext uri="{BB962C8B-B14F-4D97-AF65-F5344CB8AC3E}">
        <p14:creationId xmlns:p14="http://schemas.microsoft.com/office/powerpoint/2010/main" val="884055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099C0BB-4D6D-4D98-A44F-2C1FBA15A056}"/>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6589231E-2BB7-4BA4-A7BF-F2CDCEBBE5E5}"/>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19</a:t>
            </a:fld>
            <a:endParaRPr lang="de-DE"/>
          </a:p>
        </p:txBody>
      </p:sp>
      <p:pic>
        <p:nvPicPr>
          <p:cNvPr id="9" name="Bildplatzhalter 7" descr="Eine Nahaufnahme einer Pipette, aus der eine Flüssigkeit in eine Petrischale tropft">
            <a:extLst>
              <a:ext uri="{FF2B5EF4-FFF2-40B4-BE49-F238E27FC236}">
                <a16:creationId xmlns:a16="http://schemas.microsoft.com/office/drawing/2014/main" id="{3266FAB4-5698-466D-8BA6-F85B9C8A997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412" r="412"/>
          <a:stretch/>
        </p:blipFill>
        <p:spPr>
          <a:xfrm flipH="1">
            <a:off x="1809750" y="466725"/>
            <a:ext cx="7834312" cy="5924550"/>
          </a:xfrm>
        </p:spPr>
      </p:pic>
      <p:sp>
        <p:nvSpPr>
          <p:cNvPr id="160" name="Textplatzhalter 159">
            <a:extLst>
              <a:ext uri="{FF2B5EF4-FFF2-40B4-BE49-F238E27FC236}">
                <a16:creationId xmlns:a16="http://schemas.microsoft.com/office/drawing/2014/main" id="{494105F6-F94F-433A-BC1D-B4F5A9AFEEA9}"/>
              </a:ext>
            </a:extLst>
          </p:cNvPr>
          <p:cNvSpPr>
            <a:spLocks noGrp="1"/>
          </p:cNvSpPr>
          <p:nvPr>
            <p:ph type="body" sz="quarter" idx="16"/>
          </p:nvPr>
        </p:nvSpPr>
        <p:spPr>
          <a:xfrm>
            <a:off x="9210675" y="2579352"/>
            <a:ext cx="2381250" cy="1423068"/>
          </a:xfrm>
        </p:spPr>
        <p:txBody>
          <a:bodyPr rtlCol="0"/>
          <a:lstStyle/>
          <a:p>
            <a:pPr rtl="0"/>
            <a:r>
              <a:rPr lang="de-DE"/>
              <a:t>Mirjam Nilsson​​</a:t>
            </a:r>
          </a:p>
          <a:p>
            <a:pPr rtl="0"/>
            <a:r>
              <a:rPr lang="de-DE"/>
              <a:t>206-555-0146​</a:t>
            </a:r>
          </a:p>
          <a:p>
            <a:pPr rtl="0"/>
            <a:r>
              <a:rPr lang="de-DE"/>
              <a:t>mirjam@contoso.com​</a:t>
            </a:r>
          </a:p>
          <a:p>
            <a:pPr rtl="0"/>
            <a:r>
              <a:rPr lang="de-DE"/>
              <a:t>www.contoso.com​</a:t>
            </a:r>
          </a:p>
        </p:txBody>
      </p:sp>
      <p:sp>
        <p:nvSpPr>
          <p:cNvPr id="54" name="Titel 53">
            <a:extLst>
              <a:ext uri="{FF2B5EF4-FFF2-40B4-BE49-F238E27FC236}">
                <a16:creationId xmlns:a16="http://schemas.microsoft.com/office/drawing/2014/main" id="{C96D6B90-01A4-4E2C-A3C5-57E67B888825}"/>
              </a:ext>
            </a:extLst>
          </p:cNvPr>
          <p:cNvSpPr>
            <a:spLocks noGrp="1"/>
          </p:cNvSpPr>
          <p:nvPr>
            <p:ph type="title"/>
          </p:nvPr>
        </p:nvSpPr>
        <p:spPr>
          <a:xfrm rot="16200000">
            <a:off x="-1129259" y="3009387"/>
            <a:ext cx="4138612" cy="562995"/>
          </a:xfrm>
        </p:spPr>
        <p:txBody>
          <a:bodyPr rtlCol="0"/>
          <a:lstStyle/>
          <a:p>
            <a:pPr rtl="0"/>
            <a:r>
              <a:rPr lang="de-DE"/>
              <a:t>Vielen Dank</a:t>
            </a:r>
          </a:p>
        </p:txBody>
      </p:sp>
    </p:spTree>
    <p:extLst>
      <p:ext uri="{BB962C8B-B14F-4D97-AF65-F5344CB8AC3E}">
        <p14:creationId xmlns:p14="http://schemas.microsoft.com/office/powerpoint/2010/main" val="1501914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el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rtlCol="0"/>
          <a:lstStyle/>
          <a:p>
            <a:pPr rtl="0"/>
            <a:r>
              <a:rPr lang="de-DE"/>
              <a:t>Problem</a:t>
            </a:r>
          </a:p>
        </p:txBody>
      </p:sp>
      <p:sp>
        <p:nvSpPr>
          <p:cNvPr id="3" name="Fußzeilenplatzhalter 2">
            <a:extLst>
              <a:ext uri="{FF2B5EF4-FFF2-40B4-BE49-F238E27FC236}">
                <a16:creationId xmlns:a16="http://schemas.microsoft.com/office/drawing/2014/main" id="{52AE4C98-8D28-4E84-B804-8E35BF3ECA9D}"/>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2</a:t>
            </a:fld>
            <a:endParaRPr lang="de-DE"/>
          </a:p>
        </p:txBody>
      </p:sp>
      <p:sp>
        <p:nvSpPr>
          <p:cNvPr id="24" name="Textfeld 23">
            <a:extLst>
              <a:ext uri="{FF2B5EF4-FFF2-40B4-BE49-F238E27FC236}">
                <a16:creationId xmlns:a16="http://schemas.microsoft.com/office/drawing/2014/main" id="{AD65C5C2-0744-C8AB-F2A8-E12B4BD257CB}"/>
              </a:ext>
            </a:extLst>
          </p:cNvPr>
          <p:cNvSpPr txBox="1"/>
          <p:nvPr/>
        </p:nvSpPr>
        <p:spPr>
          <a:xfrm>
            <a:off x="829235" y="1918446"/>
            <a:ext cx="8987118" cy="954107"/>
          </a:xfrm>
          <a:prstGeom prst="rect">
            <a:avLst/>
          </a:prstGeom>
          <a:noFill/>
        </p:spPr>
        <p:txBody>
          <a:bodyPr wrap="square" rtlCol="0">
            <a:spAutoFit/>
          </a:bodyPr>
          <a:lstStyle/>
          <a:p>
            <a:r>
              <a:rPr lang="de-DE" sz="2800" dirty="0">
                <a:solidFill>
                  <a:srgbClr val="000000"/>
                </a:solidFill>
                <a:effectLst/>
                <a:latin typeface="Gill Sans MT" panose="020B0502020104020203" pitchFamily="34" charset="0"/>
              </a:rPr>
              <a:t>"In Deutschland kämpfen rund 9,5 Millionen Menschen mit Depressionen[…]“ –AOK-Gesundheitsatlas</a:t>
            </a:r>
            <a:endParaRPr lang="de-DE" sz="2800" dirty="0"/>
          </a:p>
        </p:txBody>
      </p:sp>
      <p:sp>
        <p:nvSpPr>
          <p:cNvPr id="25" name="Textfeld 24">
            <a:extLst>
              <a:ext uri="{FF2B5EF4-FFF2-40B4-BE49-F238E27FC236}">
                <a16:creationId xmlns:a16="http://schemas.microsoft.com/office/drawing/2014/main" id="{594DD5ED-A1F4-A952-D3E6-67AE842F95ED}"/>
              </a:ext>
            </a:extLst>
          </p:cNvPr>
          <p:cNvSpPr txBox="1"/>
          <p:nvPr/>
        </p:nvSpPr>
        <p:spPr>
          <a:xfrm>
            <a:off x="2726167" y="3582590"/>
            <a:ext cx="8987118" cy="1384995"/>
          </a:xfrm>
          <a:prstGeom prst="rect">
            <a:avLst/>
          </a:prstGeom>
          <a:noFill/>
        </p:spPr>
        <p:txBody>
          <a:bodyPr wrap="square" rtlCol="0">
            <a:spAutoFit/>
          </a:bodyPr>
          <a:lstStyle/>
          <a:p>
            <a:r>
              <a:rPr lang="de-DE" sz="2800" dirty="0">
                <a:solidFill>
                  <a:srgbClr val="000000"/>
                </a:solidFill>
                <a:latin typeface="Gill Sans MT" panose="020B0502020104020203" pitchFamily="34" charset="0"/>
              </a:rPr>
              <a:t>"Von 2012 bis 2022 erhöhte sich der Anteil der Patienten mit wiederkehrenden Depressionen um 67 Prozent. “ –Deutsches Ärzteblatt</a:t>
            </a:r>
          </a:p>
        </p:txBody>
      </p:sp>
    </p:spTree>
    <p:extLst>
      <p:ext uri="{BB962C8B-B14F-4D97-AF65-F5344CB8AC3E}">
        <p14:creationId xmlns:p14="http://schemas.microsoft.com/office/powerpoint/2010/main" val="991619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el 68">
            <a:extLst>
              <a:ext uri="{FF2B5EF4-FFF2-40B4-BE49-F238E27FC236}">
                <a16:creationId xmlns:a16="http://schemas.microsoft.com/office/drawing/2014/main" id="{A74CEF14-9F3D-49A7-B904-B4E3A7113A15}"/>
              </a:ext>
            </a:extLst>
          </p:cNvPr>
          <p:cNvSpPr>
            <a:spLocks noGrp="1"/>
          </p:cNvSpPr>
          <p:nvPr>
            <p:ph type="title"/>
          </p:nvPr>
        </p:nvSpPr>
        <p:spPr>
          <a:xfrm>
            <a:off x="7692272" y="671808"/>
            <a:ext cx="3661528" cy="639192"/>
          </a:xfrm>
        </p:spPr>
        <p:txBody>
          <a:bodyPr rtlCol="0"/>
          <a:lstStyle/>
          <a:p>
            <a:pPr rtl="0"/>
            <a:r>
              <a:rPr lang="de-DE"/>
              <a:t>Über uns</a:t>
            </a:r>
          </a:p>
        </p:txBody>
      </p:sp>
      <p:pic>
        <p:nvPicPr>
          <p:cNvPr id="15" name="Bildplatzhalter 14" descr="Eine Nahaufnahme einer Pflegekraft">
            <a:extLst>
              <a:ext uri="{FF2B5EF4-FFF2-40B4-BE49-F238E27FC236}">
                <a16:creationId xmlns:a16="http://schemas.microsoft.com/office/drawing/2014/main" id="{D67D6F18-268F-4677-BF55-4B1B9EE4BF3E}"/>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1" y="466726"/>
            <a:ext cx="6848474" cy="6391274"/>
          </a:xfrm>
        </p:spPr>
      </p:pic>
      <p:sp>
        <p:nvSpPr>
          <p:cNvPr id="24" name="Textplatzhalter 23">
            <a:extLst>
              <a:ext uri="{FF2B5EF4-FFF2-40B4-BE49-F238E27FC236}">
                <a16:creationId xmlns:a16="http://schemas.microsoft.com/office/drawing/2014/main" id="{78FE74D7-D9BF-46B2-AB6D-79E819EB9A0F}"/>
              </a:ext>
            </a:extLst>
          </p:cNvPr>
          <p:cNvSpPr>
            <a:spLocks noGrp="1"/>
          </p:cNvSpPr>
          <p:nvPr>
            <p:ph type="body" sz="quarter" idx="14"/>
          </p:nvPr>
        </p:nvSpPr>
        <p:spPr>
          <a:xfrm>
            <a:off x="6524625" y="2487600"/>
            <a:ext cx="5172075" cy="2297466"/>
          </a:xfrm>
        </p:spPr>
        <p:txBody>
          <a:bodyPr rtlCol="0"/>
          <a:lstStyle/>
          <a:p>
            <a:pPr rtl="0"/>
            <a:r>
              <a:rPr lang="de-DE" sz="1400"/>
              <a:t>Bei Contoso befähigen wir Krankenhäuser, kollaboratives Denken zu fördern, um die Patientenversorgung zu unterstützen und Innovationen am Arbeitsplatz voranzutreiben. Indem wir den Kreislauf schließen und medizinisches Zubehör bereitstellen, unterstützen wir Krankenhäuser dabei, zu wachsen und ihre Patienten mit den neuesten Produkten auf dem Markt zu pflegen. </a:t>
            </a:r>
          </a:p>
        </p:txBody>
      </p:sp>
      <p:sp>
        <p:nvSpPr>
          <p:cNvPr id="3" name="Fußzeilenplatzhalter 2">
            <a:extLst>
              <a:ext uri="{FF2B5EF4-FFF2-40B4-BE49-F238E27FC236}">
                <a16:creationId xmlns:a16="http://schemas.microsoft.com/office/drawing/2014/main" id="{BFC05956-052B-4302-8116-91423E8E74F8}"/>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231B5EF5-D35E-4241-92D4-3A8164978425}"/>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20</a:t>
            </a:fld>
            <a:endParaRPr lang="de-DE"/>
          </a:p>
        </p:txBody>
      </p:sp>
    </p:spTree>
    <p:extLst>
      <p:ext uri="{BB962C8B-B14F-4D97-AF65-F5344CB8AC3E}">
        <p14:creationId xmlns:p14="http://schemas.microsoft.com/office/powerpoint/2010/main" val="1535750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B073D-525B-D855-2A21-C46B0238327E}"/>
            </a:ext>
          </a:extLst>
        </p:cNvPr>
        <p:cNvGrpSpPr/>
        <p:nvPr/>
      </p:nvGrpSpPr>
      <p:grpSpPr>
        <a:xfrm>
          <a:off x="0" y="0"/>
          <a:ext cx="0" cy="0"/>
          <a:chOff x="0" y="0"/>
          <a:chExt cx="0" cy="0"/>
        </a:xfrm>
      </p:grpSpPr>
      <p:sp>
        <p:nvSpPr>
          <p:cNvPr id="111" name="Titel 110">
            <a:extLst>
              <a:ext uri="{FF2B5EF4-FFF2-40B4-BE49-F238E27FC236}">
                <a16:creationId xmlns:a16="http://schemas.microsoft.com/office/drawing/2014/main" id="{53B00ADC-1337-6BF1-18E3-6A758B9B62BA}"/>
              </a:ext>
            </a:extLst>
          </p:cNvPr>
          <p:cNvSpPr>
            <a:spLocks noGrp="1"/>
          </p:cNvSpPr>
          <p:nvPr>
            <p:ph type="title"/>
          </p:nvPr>
        </p:nvSpPr>
        <p:spPr>
          <a:xfrm>
            <a:off x="2891574" y="658420"/>
            <a:ext cx="6408851" cy="665965"/>
          </a:xfrm>
        </p:spPr>
        <p:txBody>
          <a:bodyPr rtlCol="0"/>
          <a:lstStyle/>
          <a:p>
            <a:pPr rtl="0"/>
            <a:r>
              <a:rPr lang="de-DE"/>
              <a:t>Problem</a:t>
            </a:r>
          </a:p>
        </p:txBody>
      </p:sp>
      <p:sp>
        <p:nvSpPr>
          <p:cNvPr id="3" name="Fußzeilenplatzhalter 2">
            <a:extLst>
              <a:ext uri="{FF2B5EF4-FFF2-40B4-BE49-F238E27FC236}">
                <a16:creationId xmlns:a16="http://schemas.microsoft.com/office/drawing/2014/main" id="{354A9EA1-A560-04E4-F89C-159516B30B90}"/>
              </a:ext>
            </a:extLst>
          </p:cNvPr>
          <p:cNvSpPr>
            <a:spLocks noGrp="1"/>
          </p:cNvSpPr>
          <p:nvPr>
            <p:ph type="ftr" sz="quarter" idx="11"/>
          </p:nvPr>
        </p:nvSpPr>
        <p:spPr>
          <a:xfrm>
            <a:off x="4038600" y="6515753"/>
            <a:ext cx="4114800" cy="205722"/>
          </a:xfrm>
        </p:spPr>
        <p:txBody>
          <a:bodyPr rtlCol="0"/>
          <a:lstStyle/>
          <a:p>
            <a:pPr rtl="0"/>
            <a:r>
              <a:rPr lang="de-DE" dirty="0"/>
              <a:t>VERKAUFSPRÄSENTATION</a:t>
            </a:r>
          </a:p>
        </p:txBody>
      </p:sp>
      <p:sp>
        <p:nvSpPr>
          <p:cNvPr id="4" name="Foliennummernplatzhalter 3">
            <a:extLst>
              <a:ext uri="{FF2B5EF4-FFF2-40B4-BE49-F238E27FC236}">
                <a16:creationId xmlns:a16="http://schemas.microsoft.com/office/drawing/2014/main" id="{681D3F20-3290-6121-5628-0FEBADB78E3F}"/>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3</a:t>
            </a:fld>
            <a:endParaRPr lang="de-DE"/>
          </a:p>
        </p:txBody>
      </p:sp>
      <p:graphicFrame>
        <p:nvGraphicFramePr>
          <p:cNvPr id="14" name="Diagramm 13">
            <a:extLst>
              <a:ext uri="{FF2B5EF4-FFF2-40B4-BE49-F238E27FC236}">
                <a16:creationId xmlns:a16="http://schemas.microsoft.com/office/drawing/2014/main" id="{C2167415-27A8-1390-09AD-0939884674E4}"/>
              </a:ext>
            </a:extLst>
          </p:cNvPr>
          <p:cNvGraphicFramePr/>
          <p:nvPr>
            <p:extLst>
              <p:ext uri="{D42A27DB-BD31-4B8C-83A1-F6EECF244321}">
                <p14:modId xmlns:p14="http://schemas.microsoft.com/office/powerpoint/2010/main" val="1416707994"/>
              </p:ext>
            </p:extLst>
          </p:nvPr>
        </p:nvGraphicFramePr>
        <p:xfrm>
          <a:off x="73067" y="1097086"/>
          <a:ext cx="12045864"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3525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el 112">
            <a:extLst>
              <a:ext uri="{FF2B5EF4-FFF2-40B4-BE49-F238E27FC236}">
                <a16:creationId xmlns:a16="http://schemas.microsoft.com/office/drawing/2014/main" id="{BFE2B5AB-A5E2-4E81-9A28-0F3EFE4B47B5}"/>
              </a:ext>
            </a:extLst>
          </p:cNvPr>
          <p:cNvSpPr>
            <a:spLocks noGrp="1"/>
          </p:cNvSpPr>
          <p:nvPr>
            <p:ph type="title"/>
          </p:nvPr>
        </p:nvSpPr>
        <p:spPr>
          <a:xfrm rot="16200000">
            <a:off x="575672" y="4121035"/>
            <a:ext cx="3337712" cy="639195"/>
          </a:xfrm>
        </p:spPr>
        <p:txBody>
          <a:bodyPr rtlCol="0"/>
          <a:lstStyle/>
          <a:p>
            <a:pPr rtl="0"/>
            <a:r>
              <a:rPr lang="de-DE"/>
              <a:t>Lösung</a:t>
            </a:r>
          </a:p>
        </p:txBody>
      </p:sp>
      <p:sp>
        <p:nvSpPr>
          <p:cNvPr id="106" name="Textplatzhalter 105">
            <a:extLst>
              <a:ext uri="{FF2B5EF4-FFF2-40B4-BE49-F238E27FC236}">
                <a16:creationId xmlns:a16="http://schemas.microsoft.com/office/drawing/2014/main" id="{F602BA9F-64DF-443C-A15D-FB8E9129F19F}"/>
              </a:ext>
            </a:extLst>
          </p:cNvPr>
          <p:cNvSpPr>
            <a:spLocks noGrp="1"/>
          </p:cNvSpPr>
          <p:nvPr>
            <p:ph type="body" sz="quarter" idx="17"/>
          </p:nvPr>
        </p:nvSpPr>
        <p:spPr>
          <a:xfrm>
            <a:off x="4414645" y="1388209"/>
            <a:ext cx="3281555" cy="426393"/>
          </a:xfrm>
        </p:spPr>
        <p:txBody>
          <a:bodyPr rtlCol="0"/>
          <a:lstStyle/>
          <a:p>
            <a:pPr rtl="0"/>
            <a:r>
              <a:rPr lang="de-DE" dirty="0"/>
              <a:t>Tracken aller Einnahmen</a:t>
            </a:r>
          </a:p>
        </p:txBody>
      </p:sp>
      <p:sp>
        <p:nvSpPr>
          <p:cNvPr id="102" name="Textplatzhalter 101">
            <a:extLst>
              <a:ext uri="{FF2B5EF4-FFF2-40B4-BE49-F238E27FC236}">
                <a16:creationId xmlns:a16="http://schemas.microsoft.com/office/drawing/2014/main" id="{87C9F3E7-849D-4701-91D9-6C693FCDFD4B}"/>
              </a:ext>
            </a:extLst>
          </p:cNvPr>
          <p:cNvSpPr>
            <a:spLocks noGrp="1"/>
          </p:cNvSpPr>
          <p:nvPr>
            <p:ph type="body" sz="quarter" idx="13"/>
          </p:nvPr>
        </p:nvSpPr>
        <p:spPr>
          <a:xfrm>
            <a:off x="4414645" y="1767713"/>
            <a:ext cx="3281555" cy="1125740"/>
          </a:xfrm>
        </p:spPr>
        <p:txBody>
          <a:bodyPr rtlCol="0"/>
          <a:lstStyle/>
          <a:p>
            <a:pPr rtl="0"/>
            <a:endParaRPr lang="de-DE" dirty="0"/>
          </a:p>
        </p:txBody>
      </p:sp>
      <p:sp>
        <p:nvSpPr>
          <p:cNvPr id="108" name="Textplatzhalter 107">
            <a:extLst>
              <a:ext uri="{FF2B5EF4-FFF2-40B4-BE49-F238E27FC236}">
                <a16:creationId xmlns:a16="http://schemas.microsoft.com/office/drawing/2014/main" id="{F91A931F-104A-4201-B572-DEAC49B6EA57}"/>
              </a:ext>
            </a:extLst>
          </p:cNvPr>
          <p:cNvSpPr>
            <a:spLocks noGrp="1"/>
          </p:cNvSpPr>
          <p:nvPr>
            <p:ph type="body" sz="quarter" idx="19"/>
          </p:nvPr>
        </p:nvSpPr>
        <p:spPr>
          <a:xfrm>
            <a:off x="4414645" y="3866925"/>
            <a:ext cx="3281555" cy="428891"/>
          </a:xfrm>
        </p:spPr>
        <p:txBody>
          <a:bodyPr rtlCol="0"/>
          <a:lstStyle/>
          <a:p>
            <a:pPr rtl="0"/>
            <a:r>
              <a:rPr lang="de-DE" dirty="0"/>
              <a:t>Einfacher Vergleich von Medikamenten</a:t>
            </a:r>
          </a:p>
        </p:txBody>
      </p:sp>
      <p:sp>
        <p:nvSpPr>
          <p:cNvPr id="104" name="Textplatzhalter 103">
            <a:extLst>
              <a:ext uri="{FF2B5EF4-FFF2-40B4-BE49-F238E27FC236}">
                <a16:creationId xmlns:a16="http://schemas.microsoft.com/office/drawing/2014/main" id="{7A039369-92B6-432F-B823-6AAFAC119153}"/>
              </a:ext>
            </a:extLst>
          </p:cNvPr>
          <p:cNvSpPr>
            <a:spLocks noGrp="1"/>
          </p:cNvSpPr>
          <p:nvPr>
            <p:ph type="body" sz="quarter" idx="15"/>
          </p:nvPr>
        </p:nvSpPr>
        <p:spPr>
          <a:xfrm>
            <a:off x="4414645" y="4248925"/>
            <a:ext cx="3281555" cy="1429216"/>
          </a:xfrm>
        </p:spPr>
        <p:txBody>
          <a:bodyPr rtlCol="0">
            <a:normAutofit/>
          </a:bodyPr>
          <a:lstStyle/>
          <a:p>
            <a:pPr rtl="0"/>
            <a:endParaRPr lang="de-DE" dirty="0"/>
          </a:p>
        </p:txBody>
      </p:sp>
      <p:sp>
        <p:nvSpPr>
          <p:cNvPr id="107" name="Textplatzhalter 106">
            <a:extLst>
              <a:ext uri="{FF2B5EF4-FFF2-40B4-BE49-F238E27FC236}">
                <a16:creationId xmlns:a16="http://schemas.microsoft.com/office/drawing/2014/main" id="{EE7D047E-59C2-45CD-92F2-D40EC13396D8}"/>
              </a:ext>
            </a:extLst>
          </p:cNvPr>
          <p:cNvSpPr>
            <a:spLocks noGrp="1"/>
          </p:cNvSpPr>
          <p:nvPr>
            <p:ph type="body" sz="quarter" idx="18"/>
          </p:nvPr>
        </p:nvSpPr>
        <p:spPr>
          <a:xfrm>
            <a:off x="8072244" y="1388209"/>
            <a:ext cx="3281556" cy="426393"/>
          </a:xfrm>
        </p:spPr>
        <p:txBody>
          <a:bodyPr rtlCol="0"/>
          <a:lstStyle/>
          <a:p>
            <a:pPr rtl="0"/>
            <a:r>
              <a:rPr lang="de-DE" dirty="0"/>
              <a:t>Monitoring aller Termine/</a:t>
            </a:r>
            <a:r>
              <a:rPr lang="de-DE" dirty="0" err="1"/>
              <a:t>aktivitäten</a:t>
            </a:r>
            <a:endParaRPr lang="de-DE" dirty="0"/>
          </a:p>
        </p:txBody>
      </p:sp>
      <p:sp>
        <p:nvSpPr>
          <p:cNvPr id="103" name="Textplatzhalter 102">
            <a:extLst>
              <a:ext uri="{FF2B5EF4-FFF2-40B4-BE49-F238E27FC236}">
                <a16:creationId xmlns:a16="http://schemas.microsoft.com/office/drawing/2014/main" id="{646AF0A1-85BB-4AA7-A21D-31E3ACA4E484}"/>
              </a:ext>
            </a:extLst>
          </p:cNvPr>
          <p:cNvSpPr>
            <a:spLocks noGrp="1"/>
          </p:cNvSpPr>
          <p:nvPr>
            <p:ph type="body" sz="quarter" idx="14"/>
          </p:nvPr>
        </p:nvSpPr>
        <p:spPr>
          <a:xfrm>
            <a:off x="8072244" y="1767713"/>
            <a:ext cx="3281556" cy="1125740"/>
          </a:xfrm>
        </p:spPr>
        <p:txBody>
          <a:bodyPr rtlCol="0"/>
          <a:lstStyle/>
          <a:p>
            <a:pPr rtl="0"/>
            <a:endParaRPr lang="de-DE" dirty="0"/>
          </a:p>
        </p:txBody>
      </p:sp>
      <p:sp>
        <p:nvSpPr>
          <p:cNvPr id="109" name="Textplatzhalter 108">
            <a:extLst>
              <a:ext uri="{FF2B5EF4-FFF2-40B4-BE49-F238E27FC236}">
                <a16:creationId xmlns:a16="http://schemas.microsoft.com/office/drawing/2014/main" id="{E3A6F092-A0CA-42CA-9DCB-8C68F03ADEA0}"/>
              </a:ext>
            </a:extLst>
          </p:cNvPr>
          <p:cNvSpPr>
            <a:spLocks noGrp="1"/>
          </p:cNvSpPr>
          <p:nvPr>
            <p:ph type="body" sz="quarter" idx="20"/>
          </p:nvPr>
        </p:nvSpPr>
        <p:spPr>
          <a:xfrm>
            <a:off x="8072244" y="3866925"/>
            <a:ext cx="3281556" cy="428891"/>
          </a:xfrm>
        </p:spPr>
        <p:txBody>
          <a:bodyPr rtlCol="0"/>
          <a:lstStyle/>
          <a:p>
            <a:pPr rtl="0"/>
            <a:r>
              <a:rPr lang="de-DE" dirty="0"/>
              <a:t>Regelmäßige </a:t>
            </a:r>
            <a:r>
              <a:rPr lang="de-DE" dirty="0" err="1"/>
              <a:t>ermutigung</a:t>
            </a:r>
            <a:endParaRPr lang="de-DE" dirty="0"/>
          </a:p>
        </p:txBody>
      </p:sp>
      <p:sp>
        <p:nvSpPr>
          <p:cNvPr id="105" name="Textplatzhalter 104">
            <a:extLst>
              <a:ext uri="{FF2B5EF4-FFF2-40B4-BE49-F238E27FC236}">
                <a16:creationId xmlns:a16="http://schemas.microsoft.com/office/drawing/2014/main" id="{649F134A-1B56-4E11-A372-68E33FEC1EA6}"/>
              </a:ext>
            </a:extLst>
          </p:cNvPr>
          <p:cNvSpPr>
            <a:spLocks noGrp="1"/>
          </p:cNvSpPr>
          <p:nvPr>
            <p:ph type="body" sz="quarter" idx="16"/>
          </p:nvPr>
        </p:nvSpPr>
        <p:spPr>
          <a:xfrm>
            <a:off x="8072244" y="4248925"/>
            <a:ext cx="3281556" cy="1429216"/>
          </a:xfrm>
        </p:spPr>
        <p:txBody>
          <a:bodyPr rtlCol="0">
            <a:normAutofit/>
          </a:bodyPr>
          <a:lstStyle/>
          <a:p>
            <a:pPr rtl="0"/>
            <a:endParaRPr lang="de-DE" dirty="0"/>
          </a:p>
        </p:txBody>
      </p:sp>
      <p:sp>
        <p:nvSpPr>
          <p:cNvPr id="3" name="Fußzeilenplatzhalter 2">
            <a:extLst>
              <a:ext uri="{FF2B5EF4-FFF2-40B4-BE49-F238E27FC236}">
                <a16:creationId xmlns:a16="http://schemas.microsoft.com/office/drawing/2014/main" id="{16AD95C1-F665-4F74-A306-5BD09EA20DAD}"/>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4</a:t>
            </a:fld>
            <a:endParaRPr lang="de-DE"/>
          </a:p>
        </p:txBody>
      </p:sp>
      <p:sp>
        <p:nvSpPr>
          <p:cNvPr id="5" name="Bildplatzhalter 4">
            <a:extLst>
              <a:ext uri="{FF2B5EF4-FFF2-40B4-BE49-F238E27FC236}">
                <a16:creationId xmlns:a16="http://schemas.microsoft.com/office/drawing/2014/main" id="{4E6C2045-9757-9616-32D4-ACA17E058948}"/>
              </a:ext>
            </a:extLst>
          </p:cNvPr>
          <p:cNvSpPr>
            <a:spLocks noGrp="1"/>
          </p:cNvSpPr>
          <p:nvPr>
            <p:ph type="pic" sz="quarter" idx="21"/>
          </p:nvPr>
        </p:nvSpPr>
        <p:spPr/>
        <p:txBody>
          <a:bodyPr/>
          <a:lstStyle/>
          <a:p>
            <a:endParaRPr lang="de-DE"/>
          </a:p>
        </p:txBody>
      </p:sp>
      <p:sp>
        <p:nvSpPr>
          <p:cNvPr id="7" name="Bildplatzhalter 6">
            <a:extLst>
              <a:ext uri="{FF2B5EF4-FFF2-40B4-BE49-F238E27FC236}">
                <a16:creationId xmlns:a16="http://schemas.microsoft.com/office/drawing/2014/main" id="{F1A39BEC-6CB6-A35D-A0CE-83E90C181498}"/>
              </a:ext>
            </a:extLst>
          </p:cNvPr>
          <p:cNvSpPr>
            <a:spLocks noGrp="1"/>
          </p:cNvSpPr>
          <p:nvPr>
            <p:ph type="pic" sz="quarter" idx="24"/>
          </p:nvPr>
        </p:nvSpPr>
        <p:spPr/>
        <p:txBody>
          <a:bodyPr/>
          <a:lstStyle/>
          <a:p>
            <a:endParaRPr lang="de-DE"/>
          </a:p>
        </p:txBody>
      </p:sp>
      <p:sp>
        <p:nvSpPr>
          <p:cNvPr id="9" name="Bildplatzhalter 8">
            <a:extLst>
              <a:ext uri="{FF2B5EF4-FFF2-40B4-BE49-F238E27FC236}">
                <a16:creationId xmlns:a16="http://schemas.microsoft.com/office/drawing/2014/main" id="{880AB8EF-DCC3-5403-7A6F-B89ED1F583D9}"/>
              </a:ext>
            </a:extLst>
          </p:cNvPr>
          <p:cNvSpPr>
            <a:spLocks noGrp="1"/>
          </p:cNvSpPr>
          <p:nvPr>
            <p:ph type="pic" sz="quarter" idx="22"/>
          </p:nvPr>
        </p:nvSpPr>
        <p:spPr/>
        <p:txBody>
          <a:bodyPr/>
          <a:lstStyle/>
          <a:p>
            <a:endParaRPr lang="de-DE"/>
          </a:p>
        </p:txBody>
      </p:sp>
      <p:sp>
        <p:nvSpPr>
          <p:cNvPr id="11" name="Bildplatzhalter 10">
            <a:extLst>
              <a:ext uri="{FF2B5EF4-FFF2-40B4-BE49-F238E27FC236}">
                <a16:creationId xmlns:a16="http://schemas.microsoft.com/office/drawing/2014/main" id="{49045687-DE8C-21BF-FBE8-D2FB541B7506}"/>
              </a:ext>
            </a:extLst>
          </p:cNvPr>
          <p:cNvSpPr>
            <a:spLocks noGrp="1"/>
          </p:cNvSpPr>
          <p:nvPr>
            <p:ph type="pic" sz="quarter" idx="23"/>
          </p:nvPr>
        </p:nvSpPr>
        <p:spPr/>
        <p:txBody>
          <a:bodyPr/>
          <a:lstStyle/>
          <a:p>
            <a:endParaRPr lang="de-DE"/>
          </a:p>
        </p:txBody>
      </p:sp>
    </p:spTree>
    <p:extLst>
      <p:ext uri="{BB962C8B-B14F-4D97-AF65-F5344CB8AC3E}">
        <p14:creationId xmlns:p14="http://schemas.microsoft.com/office/powerpoint/2010/main" val="481774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itel 84">
            <a:extLst>
              <a:ext uri="{FF2B5EF4-FFF2-40B4-BE49-F238E27FC236}">
                <a16:creationId xmlns:a16="http://schemas.microsoft.com/office/drawing/2014/main" id="{583A8370-72B5-4ECE-B5E0-5B47654B2410}"/>
              </a:ext>
            </a:extLst>
          </p:cNvPr>
          <p:cNvSpPr>
            <a:spLocks noGrp="1"/>
          </p:cNvSpPr>
          <p:nvPr>
            <p:ph type="title"/>
          </p:nvPr>
        </p:nvSpPr>
        <p:spPr/>
        <p:txBody>
          <a:bodyPr rtlCol="0"/>
          <a:lstStyle/>
          <a:p>
            <a:pPr rtl="0"/>
            <a:r>
              <a:rPr lang="de-DE"/>
              <a:t>Produktübersicht</a:t>
            </a:r>
          </a:p>
        </p:txBody>
      </p:sp>
      <p:sp>
        <p:nvSpPr>
          <p:cNvPr id="69" name="Textplatzhalter 68">
            <a:extLst>
              <a:ext uri="{FF2B5EF4-FFF2-40B4-BE49-F238E27FC236}">
                <a16:creationId xmlns:a16="http://schemas.microsoft.com/office/drawing/2014/main" id="{D5A5B5EE-B963-4A0A-AB3C-8CDDDE24B855}"/>
              </a:ext>
            </a:extLst>
          </p:cNvPr>
          <p:cNvSpPr>
            <a:spLocks noGrp="1"/>
          </p:cNvSpPr>
          <p:nvPr>
            <p:ph type="body" sz="quarter" idx="17"/>
          </p:nvPr>
        </p:nvSpPr>
        <p:spPr>
          <a:xfrm>
            <a:off x="5598135" y="2176946"/>
            <a:ext cx="2824355" cy="581530"/>
          </a:xfrm>
        </p:spPr>
        <p:txBody>
          <a:bodyPr rtlCol="0"/>
          <a:lstStyle/>
          <a:p>
            <a:pPr rtl="0"/>
            <a:r>
              <a:rPr lang="de-DE" dirty="0"/>
              <a:t>Einzigartig</a:t>
            </a:r>
          </a:p>
        </p:txBody>
      </p:sp>
      <p:sp>
        <p:nvSpPr>
          <p:cNvPr id="68" name="Textplatzhalter 67">
            <a:extLst>
              <a:ext uri="{FF2B5EF4-FFF2-40B4-BE49-F238E27FC236}">
                <a16:creationId xmlns:a16="http://schemas.microsoft.com/office/drawing/2014/main" id="{261BE4C3-90A1-4FC4-93CA-BF3A80B863C5}"/>
              </a:ext>
            </a:extLst>
          </p:cNvPr>
          <p:cNvSpPr>
            <a:spLocks noGrp="1"/>
          </p:cNvSpPr>
          <p:nvPr>
            <p:ph type="body" sz="quarter" idx="13"/>
          </p:nvPr>
        </p:nvSpPr>
        <p:spPr>
          <a:xfrm>
            <a:off x="5598135" y="2759613"/>
            <a:ext cx="2824355" cy="1117566"/>
          </a:xfrm>
        </p:spPr>
        <p:txBody>
          <a:bodyPr rtlCol="0"/>
          <a:lstStyle/>
          <a:p>
            <a:pPr rtl="0"/>
            <a:r>
              <a:rPr lang="de-DE"/>
              <a:t>Das einzige Produkt, das speziell für den medizinische Branche bestimmt ist.</a:t>
            </a:r>
          </a:p>
        </p:txBody>
      </p:sp>
      <p:sp>
        <p:nvSpPr>
          <p:cNvPr id="73" name="Textplatzhalter 72">
            <a:extLst>
              <a:ext uri="{FF2B5EF4-FFF2-40B4-BE49-F238E27FC236}">
                <a16:creationId xmlns:a16="http://schemas.microsoft.com/office/drawing/2014/main" id="{026DDC61-3AC5-449B-8C25-482F5510466F}"/>
              </a:ext>
            </a:extLst>
          </p:cNvPr>
          <p:cNvSpPr>
            <a:spLocks noGrp="1"/>
          </p:cNvSpPr>
          <p:nvPr>
            <p:ph type="body" sz="quarter" idx="21"/>
          </p:nvPr>
        </p:nvSpPr>
        <p:spPr>
          <a:xfrm>
            <a:off x="5598135" y="4129479"/>
            <a:ext cx="2824355" cy="581530"/>
          </a:xfrm>
        </p:spPr>
        <p:txBody>
          <a:bodyPr rtlCol="0"/>
          <a:lstStyle/>
          <a:p>
            <a:pPr rtl="0"/>
            <a:r>
              <a:rPr lang="de-DE"/>
              <a:t>Geprüft</a:t>
            </a:r>
          </a:p>
        </p:txBody>
      </p:sp>
      <p:sp>
        <p:nvSpPr>
          <p:cNvPr id="72" name="Textplatzhalter 71">
            <a:extLst>
              <a:ext uri="{FF2B5EF4-FFF2-40B4-BE49-F238E27FC236}">
                <a16:creationId xmlns:a16="http://schemas.microsoft.com/office/drawing/2014/main" id="{5CC67B51-3695-40FC-B51D-1CD99DF1626D}"/>
              </a:ext>
            </a:extLst>
          </p:cNvPr>
          <p:cNvSpPr>
            <a:spLocks noGrp="1"/>
          </p:cNvSpPr>
          <p:nvPr>
            <p:ph type="body" sz="quarter" idx="20"/>
          </p:nvPr>
        </p:nvSpPr>
        <p:spPr>
          <a:xfrm>
            <a:off x="5598135" y="4712146"/>
            <a:ext cx="2824355" cy="1117566"/>
          </a:xfrm>
        </p:spPr>
        <p:txBody>
          <a:bodyPr rtlCol="0"/>
          <a:lstStyle/>
          <a:p>
            <a:pPr rtl="0"/>
            <a:r>
              <a:rPr lang="de-DE"/>
              <a:t>Durchgeführte Tests mit Krankenhäusern in der Umgebung</a:t>
            </a:r>
          </a:p>
        </p:txBody>
      </p:sp>
      <p:sp>
        <p:nvSpPr>
          <p:cNvPr id="71" name="Textplatzhalter 70">
            <a:extLst>
              <a:ext uri="{FF2B5EF4-FFF2-40B4-BE49-F238E27FC236}">
                <a16:creationId xmlns:a16="http://schemas.microsoft.com/office/drawing/2014/main" id="{79406243-F21B-4811-AE74-DA58E3665F07}"/>
              </a:ext>
            </a:extLst>
          </p:cNvPr>
          <p:cNvSpPr>
            <a:spLocks noGrp="1"/>
          </p:cNvSpPr>
          <p:nvPr>
            <p:ph type="body" sz="quarter" idx="19"/>
          </p:nvPr>
        </p:nvSpPr>
        <p:spPr>
          <a:xfrm>
            <a:off x="8845966" y="2176946"/>
            <a:ext cx="2595758" cy="581530"/>
          </a:xfrm>
        </p:spPr>
        <p:txBody>
          <a:bodyPr rtlCol="0"/>
          <a:lstStyle/>
          <a:p>
            <a:pPr rtl="0"/>
            <a:r>
              <a:rPr lang="de-DE"/>
              <a:t>Erste Markteinführung</a:t>
            </a:r>
          </a:p>
        </p:txBody>
      </p:sp>
      <p:sp>
        <p:nvSpPr>
          <p:cNvPr id="70" name="Textplatzhalter 69">
            <a:extLst>
              <a:ext uri="{FF2B5EF4-FFF2-40B4-BE49-F238E27FC236}">
                <a16:creationId xmlns:a16="http://schemas.microsoft.com/office/drawing/2014/main" id="{25C9712B-794E-4F23-928A-FFCA310FE747}"/>
              </a:ext>
            </a:extLst>
          </p:cNvPr>
          <p:cNvSpPr>
            <a:spLocks noGrp="1"/>
          </p:cNvSpPr>
          <p:nvPr>
            <p:ph type="body" sz="quarter" idx="18"/>
          </p:nvPr>
        </p:nvSpPr>
        <p:spPr>
          <a:xfrm>
            <a:off x="8845966" y="2759613"/>
            <a:ext cx="2595758" cy="1117566"/>
          </a:xfrm>
        </p:spPr>
        <p:txBody>
          <a:bodyPr rtlCol="0"/>
          <a:lstStyle/>
          <a:p>
            <a:pPr rtl="0"/>
            <a:r>
              <a:rPr lang="de-DE"/>
              <a:t>Das erste Produkt, das einfach zu verwenden ist und eine klare Preisgestaltung bietet.</a:t>
            </a:r>
          </a:p>
        </p:txBody>
      </p:sp>
      <p:sp>
        <p:nvSpPr>
          <p:cNvPr id="75" name="Textplatzhalter 74">
            <a:extLst>
              <a:ext uri="{FF2B5EF4-FFF2-40B4-BE49-F238E27FC236}">
                <a16:creationId xmlns:a16="http://schemas.microsoft.com/office/drawing/2014/main" id="{205C921F-FFBE-48CD-9E47-0AF86467AC92}"/>
              </a:ext>
            </a:extLst>
          </p:cNvPr>
          <p:cNvSpPr>
            <a:spLocks noGrp="1"/>
          </p:cNvSpPr>
          <p:nvPr>
            <p:ph type="body" sz="quarter" idx="23"/>
          </p:nvPr>
        </p:nvSpPr>
        <p:spPr>
          <a:xfrm>
            <a:off x="8845966" y="4129479"/>
            <a:ext cx="2595758" cy="581530"/>
          </a:xfrm>
        </p:spPr>
        <p:txBody>
          <a:bodyPr rtlCol="0"/>
          <a:lstStyle/>
          <a:p>
            <a:pPr rtl="0"/>
            <a:r>
              <a:rPr lang="de-DE"/>
              <a:t>Authentisch</a:t>
            </a:r>
          </a:p>
        </p:txBody>
      </p:sp>
      <p:sp>
        <p:nvSpPr>
          <p:cNvPr id="74" name="Textplatzhalter 73">
            <a:extLst>
              <a:ext uri="{FF2B5EF4-FFF2-40B4-BE49-F238E27FC236}">
                <a16:creationId xmlns:a16="http://schemas.microsoft.com/office/drawing/2014/main" id="{CDF4F5AB-B79A-4FAC-8AAF-D1AE5176A9D5}"/>
              </a:ext>
            </a:extLst>
          </p:cNvPr>
          <p:cNvSpPr>
            <a:spLocks noGrp="1"/>
          </p:cNvSpPr>
          <p:nvPr>
            <p:ph type="body" sz="quarter" idx="22"/>
          </p:nvPr>
        </p:nvSpPr>
        <p:spPr>
          <a:xfrm>
            <a:off x="8845966" y="4712146"/>
            <a:ext cx="2595758" cy="1117566"/>
          </a:xfrm>
        </p:spPr>
        <p:txBody>
          <a:bodyPr rtlCol="0"/>
          <a:lstStyle/>
          <a:p>
            <a:pPr rtl="0"/>
            <a:r>
              <a:rPr lang="de-DE"/>
              <a:t>Entwickelt mit der Hilfe und dem Input von medizinischen Experten auf dem Gebiet. </a:t>
            </a:r>
          </a:p>
        </p:txBody>
      </p:sp>
      <p:sp>
        <p:nvSpPr>
          <p:cNvPr id="3" name="Fußzeilenplatzhalter 2">
            <a:extLst>
              <a:ext uri="{FF2B5EF4-FFF2-40B4-BE49-F238E27FC236}">
                <a16:creationId xmlns:a16="http://schemas.microsoft.com/office/drawing/2014/main" id="{3FD8B4B9-2FC5-4962-A892-85B758FEB286}"/>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F637CBF2-4176-4C56-8824-858FA51AEF09}"/>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5</a:t>
            </a:fld>
            <a:endParaRPr lang="de-DE"/>
          </a:p>
        </p:txBody>
      </p:sp>
      <p:pic>
        <p:nvPicPr>
          <p:cNvPr id="7" name="Bildplatzhalter 6">
            <a:extLst>
              <a:ext uri="{FF2B5EF4-FFF2-40B4-BE49-F238E27FC236}">
                <a16:creationId xmlns:a16="http://schemas.microsoft.com/office/drawing/2014/main" id="{FB8C6D93-BCF2-9DFF-3D64-8039DF6DC2C2}"/>
              </a:ext>
            </a:extLst>
          </p:cNvPr>
          <p:cNvPicPr>
            <a:picLocks noGrp="1" noChangeAspect="1"/>
          </p:cNvPicPr>
          <p:nvPr>
            <p:ph type="pic" sz="quarter" idx="16"/>
          </p:nvPr>
        </p:nvPicPr>
        <p:blipFill>
          <a:blip r:embed="rId3"/>
          <a:srcRect t="19374" b="19374"/>
          <a:stretch/>
        </p:blipFill>
        <p:spPr>
          <a:prstGeom prst="rect">
            <a:avLst/>
          </a:prstGeom>
        </p:spPr>
      </p:pic>
    </p:spTree>
    <p:extLst>
      <p:ext uri="{BB962C8B-B14F-4D97-AF65-F5344CB8AC3E}">
        <p14:creationId xmlns:p14="http://schemas.microsoft.com/office/powerpoint/2010/main" val="106884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Bildplatzhalter 31" descr="Eine Nahaufnahme einer Pipette, aus der eine Flüssigkeit in ein kleines Gefäß tropft">
            <a:extLst>
              <a:ext uri="{FF2B5EF4-FFF2-40B4-BE49-F238E27FC236}">
                <a16:creationId xmlns:a16="http://schemas.microsoft.com/office/drawing/2014/main" id="{891E6FF4-A9FA-410B-9EF7-893DEF4A9239}"/>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t="52" b="52"/>
          <a:stretch/>
        </p:blipFill>
        <p:spPr>
          <a:xfrm>
            <a:off x="3000375" y="466724"/>
            <a:ext cx="9191625" cy="6391275"/>
          </a:xfrm>
        </p:spPr>
      </p:pic>
      <p:sp>
        <p:nvSpPr>
          <p:cNvPr id="3" name="Fußzeilenplatzhalter 2">
            <a:extLst>
              <a:ext uri="{FF2B5EF4-FFF2-40B4-BE49-F238E27FC236}">
                <a16:creationId xmlns:a16="http://schemas.microsoft.com/office/drawing/2014/main" id="{1DB7BC7A-6966-402B-B6D1-D650CA0FBF1A}"/>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52D9679C-0ECA-4D9C-8BCA-A8E870679867}"/>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6</a:t>
            </a:fld>
            <a:endParaRPr lang="de-DE"/>
          </a:p>
        </p:txBody>
      </p:sp>
      <p:sp>
        <p:nvSpPr>
          <p:cNvPr id="10" name="Textplatzhalter 9">
            <a:extLst>
              <a:ext uri="{FF2B5EF4-FFF2-40B4-BE49-F238E27FC236}">
                <a16:creationId xmlns:a16="http://schemas.microsoft.com/office/drawing/2014/main" id="{3B8E3A6F-FAD5-4EAB-A050-6ED2FB78FB2B}"/>
              </a:ext>
            </a:extLst>
          </p:cNvPr>
          <p:cNvSpPr>
            <a:spLocks noGrp="1"/>
          </p:cNvSpPr>
          <p:nvPr>
            <p:ph type="body" sz="quarter" idx="16"/>
          </p:nvPr>
        </p:nvSpPr>
        <p:spPr>
          <a:xfrm>
            <a:off x="362133" y="3313874"/>
            <a:ext cx="3519487" cy="1790784"/>
          </a:xfrm>
        </p:spPr>
        <p:txBody>
          <a:bodyPr rtlCol="0"/>
          <a:lstStyle/>
          <a:p>
            <a:pPr rtl="0"/>
            <a:r>
              <a:rPr lang="de-DE"/>
              <a:t>Einfache und effiziente Verwendung</a:t>
            </a:r>
          </a:p>
          <a:p>
            <a:pPr rtl="0"/>
            <a:r>
              <a:rPr lang="de-DE"/>
              <a:t>Einfacher Zugriff auf den Kundendienst</a:t>
            </a:r>
          </a:p>
          <a:p>
            <a:pPr rtl="0"/>
            <a:r>
              <a:rPr lang="de-DE"/>
              <a:t>Schnelle Onlinebestellung </a:t>
            </a:r>
          </a:p>
        </p:txBody>
      </p:sp>
      <p:sp>
        <p:nvSpPr>
          <p:cNvPr id="25" name="Titel 24">
            <a:extLst>
              <a:ext uri="{FF2B5EF4-FFF2-40B4-BE49-F238E27FC236}">
                <a16:creationId xmlns:a16="http://schemas.microsoft.com/office/drawing/2014/main" id="{71B9304F-AE92-4F6B-85E5-32A85A55B53B}"/>
              </a:ext>
            </a:extLst>
          </p:cNvPr>
          <p:cNvSpPr>
            <a:spLocks noGrp="1"/>
          </p:cNvSpPr>
          <p:nvPr>
            <p:ph type="title"/>
          </p:nvPr>
        </p:nvSpPr>
        <p:spPr>
          <a:xfrm>
            <a:off x="1200518" y="2211168"/>
            <a:ext cx="5829300" cy="662096"/>
          </a:xfrm>
        </p:spPr>
        <p:txBody>
          <a:bodyPr rtlCol="0"/>
          <a:lstStyle/>
          <a:p>
            <a:pPr rtl="0"/>
            <a:r>
              <a:rPr lang="de-DE"/>
              <a:t>Produktvorteile</a:t>
            </a:r>
          </a:p>
        </p:txBody>
      </p:sp>
    </p:spTree>
    <p:extLst>
      <p:ext uri="{BB962C8B-B14F-4D97-AF65-F5344CB8AC3E}">
        <p14:creationId xmlns:p14="http://schemas.microsoft.com/office/powerpoint/2010/main" val="988365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Bildplatzhalter 11" descr="Eine Person, die auf einen Computerbildschirm blickt&#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466725" y="466725"/>
            <a:ext cx="11258550" cy="5924550"/>
          </a:xfrm>
        </p:spPr>
      </p:pic>
      <p:sp>
        <p:nvSpPr>
          <p:cNvPr id="5" name="Titel 4">
            <a:extLst>
              <a:ext uri="{FF2B5EF4-FFF2-40B4-BE49-F238E27FC236}">
                <a16:creationId xmlns:a16="http://schemas.microsoft.com/office/drawing/2014/main" id="{270115D3-F5ED-4220-BDFD-9D87A29F2D4C}"/>
              </a:ext>
            </a:extLst>
          </p:cNvPr>
          <p:cNvSpPr>
            <a:spLocks noGrp="1"/>
          </p:cNvSpPr>
          <p:nvPr>
            <p:ph type="title"/>
          </p:nvPr>
        </p:nvSpPr>
        <p:spPr>
          <a:xfrm>
            <a:off x="1333130" y="3001020"/>
            <a:ext cx="9525740" cy="938559"/>
          </a:xfrm>
        </p:spPr>
        <p:txBody>
          <a:bodyPr rtlCol="0"/>
          <a:lstStyle/>
          <a:p>
            <a:pPr rtl="0"/>
            <a:r>
              <a:rPr lang="de-DE"/>
              <a:t>Unternehmensübersicht</a:t>
            </a:r>
          </a:p>
        </p:txBody>
      </p:sp>
    </p:spTree>
    <p:extLst>
      <p:ext uri="{BB962C8B-B14F-4D97-AF65-F5344CB8AC3E}">
        <p14:creationId xmlns:p14="http://schemas.microsoft.com/office/powerpoint/2010/main" val="3337808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ußzeilenplatzhalter 20">
            <a:extLst>
              <a:ext uri="{FF2B5EF4-FFF2-40B4-BE49-F238E27FC236}">
                <a16:creationId xmlns:a16="http://schemas.microsoft.com/office/drawing/2014/main" id="{94EE481C-D029-498C-ADD0-63AB510C7312}"/>
              </a:ext>
            </a:extLst>
          </p:cNvPr>
          <p:cNvSpPr>
            <a:spLocks noGrp="1"/>
          </p:cNvSpPr>
          <p:nvPr>
            <p:ph type="ftr" sz="quarter" idx="11"/>
          </p:nvPr>
        </p:nvSpPr>
        <p:spPr>
          <a:xfrm>
            <a:off x="4038600" y="6515753"/>
            <a:ext cx="4114800" cy="205722"/>
          </a:xfrm>
        </p:spPr>
        <p:txBody>
          <a:bodyPr rtlCol="0" anchor="ctr">
            <a:normAutofit/>
          </a:bodyPr>
          <a:lstStyle/>
          <a:p>
            <a:pPr rtl="0">
              <a:lnSpc>
                <a:spcPct val="90000"/>
              </a:lnSpc>
              <a:spcAft>
                <a:spcPts val="600"/>
              </a:spcAft>
            </a:pPr>
            <a:r>
              <a:rPr lang="de-DE" sz="800"/>
              <a:t>VERKAUFSPRÄSENTATION</a:t>
            </a:r>
          </a:p>
        </p:txBody>
      </p:sp>
      <p:sp>
        <p:nvSpPr>
          <p:cNvPr id="22" name="Foliennummernplatzhalter 21">
            <a:extLst>
              <a:ext uri="{FF2B5EF4-FFF2-40B4-BE49-F238E27FC236}">
                <a16:creationId xmlns:a16="http://schemas.microsoft.com/office/drawing/2014/main" id="{D83D237B-5C8E-4573-85F9-91EC63F3EA47}"/>
              </a:ext>
            </a:extLst>
          </p:cNvPr>
          <p:cNvSpPr>
            <a:spLocks noGrp="1"/>
          </p:cNvSpPr>
          <p:nvPr>
            <p:ph type="sldNum" sz="quarter" idx="12"/>
          </p:nvPr>
        </p:nvSpPr>
        <p:spPr>
          <a:xfrm>
            <a:off x="8610600" y="6515753"/>
            <a:ext cx="2743200" cy="205722"/>
          </a:xfrm>
        </p:spPr>
        <p:txBody>
          <a:bodyPr rtlCol="0" anchor="ctr">
            <a:normAutofit/>
          </a:bodyPr>
          <a:lstStyle/>
          <a:p>
            <a:pPr rtl="0">
              <a:lnSpc>
                <a:spcPct val="90000"/>
              </a:lnSpc>
              <a:spcAft>
                <a:spcPts val="600"/>
              </a:spcAft>
            </a:pPr>
            <a:fld id="{BF860B6F-2FE3-4DE6-9496-980E987E7466}" type="slidenum">
              <a:rPr lang="de-DE" sz="800" smtClean="0"/>
              <a:pPr rtl="0">
                <a:lnSpc>
                  <a:spcPct val="90000"/>
                </a:lnSpc>
                <a:spcAft>
                  <a:spcPts val="600"/>
                </a:spcAft>
              </a:pPr>
              <a:t>8</a:t>
            </a:fld>
            <a:endParaRPr lang="de-DE" sz="800"/>
          </a:p>
        </p:txBody>
      </p:sp>
      <p:pic>
        <p:nvPicPr>
          <p:cNvPr id="7" name="Bildplatzhalter 6" descr="Ein Bild, das Text, Elektronik, Handy, Gerät enthält.&#10;&#10;KI-generierte Inhalte können fehlerhaft sein.">
            <a:extLst>
              <a:ext uri="{FF2B5EF4-FFF2-40B4-BE49-F238E27FC236}">
                <a16:creationId xmlns:a16="http://schemas.microsoft.com/office/drawing/2014/main" id="{132C46D3-105F-7220-2A9E-9D5B5FA4B474}"/>
              </a:ext>
            </a:extLst>
          </p:cNvPr>
          <p:cNvPicPr>
            <a:picLocks noGrp="1" noChangeAspect="1"/>
          </p:cNvPicPr>
          <p:nvPr>
            <p:ph type="pic" sz="quarter" idx="13"/>
          </p:nvPr>
        </p:nvPicPr>
        <p:blipFill>
          <a:blip r:embed="rId3"/>
          <a:srcRect l="20547" r="20547"/>
          <a:stretch/>
        </p:blipFill>
        <p:spPr>
          <a:xfrm>
            <a:off x="40" y="466725"/>
            <a:ext cx="6095923" cy="5924550"/>
          </a:xfrm>
          <a:prstGeom prst="rect">
            <a:avLst/>
          </a:prstGeom>
          <a:noFill/>
        </p:spPr>
      </p:pic>
      <p:sp>
        <p:nvSpPr>
          <p:cNvPr id="14" name="Textplatzhalter 13">
            <a:extLst>
              <a:ext uri="{FF2B5EF4-FFF2-40B4-BE49-F238E27FC236}">
                <a16:creationId xmlns:a16="http://schemas.microsoft.com/office/drawing/2014/main" id="{0321A7BC-BAD6-4CBA-9AD5-2AD73F8A426C}"/>
              </a:ext>
            </a:extLst>
          </p:cNvPr>
          <p:cNvSpPr>
            <a:spLocks noGrp="1"/>
          </p:cNvSpPr>
          <p:nvPr>
            <p:ph type="body" sz="quarter" idx="16"/>
          </p:nvPr>
        </p:nvSpPr>
        <p:spPr>
          <a:xfrm>
            <a:off x="6934200" y="2183098"/>
            <a:ext cx="4419600" cy="642075"/>
          </a:xfrm>
        </p:spPr>
        <p:txBody>
          <a:bodyPr rtlCol="0" anchor="t">
            <a:normAutofit/>
          </a:bodyPr>
          <a:lstStyle/>
          <a:p>
            <a:pPr rtl="0">
              <a:spcAft>
                <a:spcPts val="600"/>
              </a:spcAft>
            </a:pPr>
            <a:r>
              <a:rPr lang="de-DE"/>
              <a:t>Unsere Forschung basiert auf Markttrends und dem Vertrieb medizinischen Zubehörs</a:t>
            </a:r>
          </a:p>
        </p:txBody>
      </p:sp>
      <p:sp>
        <p:nvSpPr>
          <p:cNvPr id="15" name="Textplatzhalter 14">
            <a:extLst>
              <a:ext uri="{FF2B5EF4-FFF2-40B4-BE49-F238E27FC236}">
                <a16:creationId xmlns:a16="http://schemas.microsoft.com/office/drawing/2014/main" id="{6D400E89-A3FC-4A30-90D4-896304E917C8}"/>
              </a:ext>
            </a:extLst>
          </p:cNvPr>
          <p:cNvSpPr>
            <a:spLocks noGrp="1"/>
          </p:cNvSpPr>
          <p:nvPr>
            <p:ph type="body" sz="quarter" idx="17"/>
          </p:nvPr>
        </p:nvSpPr>
        <p:spPr>
          <a:xfrm>
            <a:off x="6934200" y="1632228"/>
            <a:ext cx="4419600" cy="550870"/>
          </a:xfrm>
        </p:spPr>
        <p:txBody>
          <a:bodyPr rtlCol="0" anchor="b">
            <a:normAutofit/>
          </a:bodyPr>
          <a:lstStyle/>
          <a:p>
            <a:pPr rtl="0"/>
            <a:r>
              <a:rPr lang="de-DE" dirty="0"/>
              <a:t>Forschung</a:t>
            </a:r>
          </a:p>
        </p:txBody>
      </p:sp>
      <p:sp>
        <p:nvSpPr>
          <p:cNvPr id="18" name="Textplatzhalter 17">
            <a:extLst>
              <a:ext uri="{FF2B5EF4-FFF2-40B4-BE49-F238E27FC236}">
                <a16:creationId xmlns:a16="http://schemas.microsoft.com/office/drawing/2014/main" id="{CF182DD3-EA3E-4EF6-BDC1-42B8FA257A7E}"/>
              </a:ext>
            </a:extLst>
          </p:cNvPr>
          <p:cNvSpPr>
            <a:spLocks noGrp="1"/>
          </p:cNvSpPr>
          <p:nvPr>
            <p:ph type="body" sz="quarter" idx="18"/>
          </p:nvPr>
        </p:nvSpPr>
        <p:spPr>
          <a:xfrm>
            <a:off x="6934200" y="3732794"/>
            <a:ext cx="4419600" cy="642075"/>
          </a:xfrm>
        </p:spPr>
        <p:txBody>
          <a:bodyPr rtlCol="0" anchor="t">
            <a:normAutofit/>
          </a:bodyPr>
          <a:lstStyle/>
          <a:p>
            <a:pPr rtl="0">
              <a:spcAft>
                <a:spcPts val="600"/>
              </a:spcAft>
            </a:pPr>
            <a:r>
              <a:rPr lang="de-DE"/>
              <a:t>Einfaches und benutzerfreundliches Design. </a:t>
            </a:r>
          </a:p>
        </p:txBody>
      </p:sp>
      <p:sp>
        <p:nvSpPr>
          <p:cNvPr id="17" name="Textplatzhalter 16">
            <a:extLst>
              <a:ext uri="{FF2B5EF4-FFF2-40B4-BE49-F238E27FC236}">
                <a16:creationId xmlns:a16="http://schemas.microsoft.com/office/drawing/2014/main" id="{711776CC-28DB-4411-A56D-DE696A68354D}"/>
              </a:ext>
            </a:extLst>
          </p:cNvPr>
          <p:cNvSpPr>
            <a:spLocks noGrp="1"/>
          </p:cNvSpPr>
          <p:nvPr>
            <p:ph type="body" sz="quarter" idx="19"/>
          </p:nvPr>
        </p:nvSpPr>
        <p:spPr>
          <a:xfrm>
            <a:off x="6934200" y="3181924"/>
            <a:ext cx="4419600" cy="550870"/>
          </a:xfrm>
        </p:spPr>
        <p:txBody>
          <a:bodyPr rtlCol="0" anchor="b">
            <a:normAutofit/>
          </a:bodyPr>
          <a:lstStyle/>
          <a:p>
            <a:pPr rtl="0"/>
            <a:r>
              <a:rPr lang="de-DE"/>
              <a:t>Abstrakt</a:t>
            </a:r>
          </a:p>
        </p:txBody>
      </p:sp>
      <p:sp>
        <p:nvSpPr>
          <p:cNvPr id="16" name="Textplatzhalter 15">
            <a:extLst>
              <a:ext uri="{FF2B5EF4-FFF2-40B4-BE49-F238E27FC236}">
                <a16:creationId xmlns:a16="http://schemas.microsoft.com/office/drawing/2014/main" id="{C13A8B1A-034D-495C-BF80-E42F8306CF2B}"/>
              </a:ext>
            </a:extLst>
          </p:cNvPr>
          <p:cNvSpPr>
            <a:spLocks noGrp="1"/>
          </p:cNvSpPr>
          <p:nvPr>
            <p:ph type="body" sz="quarter" idx="20"/>
          </p:nvPr>
        </p:nvSpPr>
        <p:spPr>
          <a:xfrm>
            <a:off x="6934200" y="5307885"/>
            <a:ext cx="4419600" cy="642075"/>
          </a:xfrm>
        </p:spPr>
        <p:txBody>
          <a:bodyPr rtlCol="0" anchor="t">
            <a:normAutofit/>
          </a:bodyPr>
          <a:lstStyle/>
          <a:p>
            <a:pPr rtl="0">
              <a:lnSpc>
                <a:spcPct val="115000"/>
              </a:lnSpc>
              <a:spcAft>
                <a:spcPts val="600"/>
              </a:spcAft>
            </a:pPr>
            <a:r>
              <a:rPr lang="de-DE" sz="1200"/>
              <a:t>Wir glauben, dass Krankenhäuser sichere und preiswerte medizinische Geräte für ihre Patienten benötigen.</a:t>
            </a:r>
          </a:p>
        </p:txBody>
      </p:sp>
      <p:sp>
        <p:nvSpPr>
          <p:cNvPr id="19" name="Textplatzhalter 18">
            <a:extLst>
              <a:ext uri="{FF2B5EF4-FFF2-40B4-BE49-F238E27FC236}">
                <a16:creationId xmlns:a16="http://schemas.microsoft.com/office/drawing/2014/main" id="{2DA6ADCE-FA69-48D8-9057-62E7F0213EB0}"/>
              </a:ext>
            </a:extLst>
          </p:cNvPr>
          <p:cNvSpPr>
            <a:spLocks noGrp="1"/>
          </p:cNvSpPr>
          <p:nvPr>
            <p:ph type="body" sz="quarter" idx="21"/>
          </p:nvPr>
        </p:nvSpPr>
        <p:spPr>
          <a:xfrm>
            <a:off x="6934200" y="4757015"/>
            <a:ext cx="4419600" cy="550870"/>
          </a:xfrm>
        </p:spPr>
        <p:txBody>
          <a:bodyPr rtlCol="0" anchor="b">
            <a:normAutofit/>
          </a:bodyPr>
          <a:lstStyle/>
          <a:p>
            <a:pPr rtl="0"/>
            <a:r>
              <a:rPr lang="de-DE"/>
              <a:t>Design</a:t>
            </a:r>
          </a:p>
        </p:txBody>
      </p:sp>
      <p:sp>
        <p:nvSpPr>
          <p:cNvPr id="45" name="Titel 44">
            <a:extLst>
              <a:ext uri="{FF2B5EF4-FFF2-40B4-BE49-F238E27FC236}">
                <a16:creationId xmlns:a16="http://schemas.microsoft.com/office/drawing/2014/main" id="{56DDD3FB-981D-46B3-9DF6-1D5D6429B804}"/>
              </a:ext>
            </a:extLst>
          </p:cNvPr>
          <p:cNvSpPr>
            <a:spLocks noGrp="1"/>
          </p:cNvSpPr>
          <p:nvPr>
            <p:ph type="title"/>
          </p:nvPr>
        </p:nvSpPr>
        <p:spPr>
          <a:xfrm>
            <a:off x="4513162" y="668924"/>
            <a:ext cx="6041908" cy="642075"/>
          </a:xfrm>
        </p:spPr>
        <p:txBody>
          <a:bodyPr rtlCol="0" anchor="ctr">
            <a:normAutofit/>
          </a:bodyPr>
          <a:lstStyle/>
          <a:p>
            <a:pPr rtl="0"/>
            <a:r>
              <a:rPr lang="de-DE" dirty="0"/>
              <a:t>Geschäftsmodell</a:t>
            </a:r>
            <a:endParaRPr lang="de-DE"/>
          </a:p>
        </p:txBody>
      </p:sp>
    </p:spTree>
    <p:extLst>
      <p:ext uri="{BB962C8B-B14F-4D97-AF65-F5344CB8AC3E}">
        <p14:creationId xmlns:p14="http://schemas.microsoft.com/office/powerpoint/2010/main" val="1619313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el 44">
            <a:extLst>
              <a:ext uri="{FF2B5EF4-FFF2-40B4-BE49-F238E27FC236}">
                <a16:creationId xmlns:a16="http://schemas.microsoft.com/office/drawing/2014/main" id="{C1422C90-427C-4AD4-97AD-6B9853B23F76}"/>
              </a:ext>
            </a:extLst>
          </p:cNvPr>
          <p:cNvSpPr>
            <a:spLocks noGrp="1"/>
          </p:cNvSpPr>
          <p:nvPr>
            <p:ph type="title"/>
          </p:nvPr>
        </p:nvSpPr>
        <p:spPr/>
        <p:txBody>
          <a:bodyPr rtlCol="0"/>
          <a:lstStyle/>
          <a:p>
            <a:pPr rtl="0"/>
            <a:r>
              <a:rPr lang="de-DE"/>
              <a:t>Marktübersicht</a:t>
            </a:r>
          </a:p>
        </p:txBody>
      </p:sp>
      <p:pic>
        <p:nvPicPr>
          <p:cNvPr id="17" name="Bildplatzhalter 16" descr="Eine Person, die ein Baby hält, während ein Arzt das Herz abhört">
            <a:extLst>
              <a:ext uri="{FF2B5EF4-FFF2-40B4-BE49-F238E27FC236}">
                <a16:creationId xmlns:a16="http://schemas.microsoft.com/office/drawing/2014/main" id="{CB1FCAEC-7B83-4519-9EF3-BA0E904C316C}"/>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flipH="1">
            <a:off x="1809750" y="475743"/>
            <a:ext cx="6475268" cy="5915532"/>
          </a:xfrm>
        </p:spPr>
      </p:pic>
      <p:sp>
        <p:nvSpPr>
          <p:cNvPr id="24" name="Textplatzhalter 23">
            <a:extLst>
              <a:ext uri="{FF2B5EF4-FFF2-40B4-BE49-F238E27FC236}">
                <a16:creationId xmlns:a16="http://schemas.microsoft.com/office/drawing/2014/main" id="{7B521B55-CA93-422E-A413-4F38F20BA182}"/>
              </a:ext>
            </a:extLst>
          </p:cNvPr>
          <p:cNvSpPr>
            <a:spLocks noGrp="1"/>
          </p:cNvSpPr>
          <p:nvPr>
            <p:ph type="body" sz="quarter" idx="17"/>
          </p:nvPr>
        </p:nvSpPr>
        <p:spPr>
          <a:xfrm>
            <a:off x="8691419" y="746129"/>
            <a:ext cx="2937452" cy="426393"/>
          </a:xfrm>
        </p:spPr>
        <p:txBody>
          <a:bodyPr rtlCol="0" anchor="t"/>
          <a:lstStyle/>
          <a:p>
            <a:pPr rtl="0"/>
            <a:r>
              <a:rPr lang="de-DE"/>
              <a:t>3 Mrd. €</a:t>
            </a:r>
          </a:p>
        </p:txBody>
      </p:sp>
      <p:sp>
        <p:nvSpPr>
          <p:cNvPr id="23" name="Textplatzhalter 22">
            <a:extLst>
              <a:ext uri="{FF2B5EF4-FFF2-40B4-BE49-F238E27FC236}">
                <a16:creationId xmlns:a16="http://schemas.microsoft.com/office/drawing/2014/main" id="{98221D68-CEED-411C-AC3A-7A72C4371319}"/>
              </a:ext>
            </a:extLst>
          </p:cNvPr>
          <p:cNvSpPr>
            <a:spLocks noGrp="1"/>
          </p:cNvSpPr>
          <p:nvPr>
            <p:ph type="body" sz="quarter" idx="16"/>
          </p:nvPr>
        </p:nvSpPr>
        <p:spPr>
          <a:xfrm>
            <a:off x="8691419" y="1125633"/>
            <a:ext cx="2937452" cy="1192694"/>
          </a:xfrm>
        </p:spPr>
        <p:txBody>
          <a:bodyPr rtlCol="0">
            <a:normAutofit/>
          </a:bodyPr>
          <a:lstStyle/>
          <a:p>
            <a:pPr rtl="0"/>
            <a:r>
              <a:rPr lang="de-DE"/>
              <a:t>Gestaltungsmöglichkeit</a:t>
            </a:r>
          </a:p>
          <a:p>
            <a:pPr rtl="0"/>
            <a:r>
              <a:rPr lang="de-DE"/>
              <a:t>Vollständig inklusiver Markt</a:t>
            </a:r>
          </a:p>
          <a:p>
            <a:pPr rtl="0"/>
            <a:r>
              <a:rPr lang="de-DE"/>
              <a:t>Gesamter adressierbarer Markt</a:t>
            </a:r>
          </a:p>
        </p:txBody>
      </p:sp>
      <p:sp>
        <p:nvSpPr>
          <p:cNvPr id="28" name="Textplatzhalter 27">
            <a:extLst>
              <a:ext uri="{FF2B5EF4-FFF2-40B4-BE49-F238E27FC236}">
                <a16:creationId xmlns:a16="http://schemas.microsoft.com/office/drawing/2014/main" id="{721A5EF9-E3DB-4CA4-93F3-39B1B8D5E28A}"/>
              </a:ext>
            </a:extLst>
          </p:cNvPr>
          <p:cNvSpPr>
            <a:spLocks noGrp="1"/>
          </p:cNvSpPr>
          <p:nvPr>
            <p:ph type="body" sz="quarter" idx="21"/>
          </p:nvPr>
        </p:nvSpPr>
        <p:spPr>
          <a:xfrm>
            <a:off x="8691419" y="2584749"/>
            <a:ext cx="2937452" cy="426393"/>
          </a:xfrm>
        </p:spPr>
        <p:txBody>
          <a:bodyPr rtlCol="0" anchor="t"/>
          <a:lstStyle/>
          <a:p>
            <a:pPr rtl="0"/>
            <a:r>
              <a:rPr lang="de-DE"/>
              <a:t>2 Mrd. €</a:t>
            </a:r>
          </a:p>
        </p:txBody>
      </p:sp>
      <p:sp>
        <p:nvSpPr>
          <p:cNvPr id="27" name="Textplatzhalter 26">
            <a:extLst>
              <a:ext uri="{FF2B5EF4-FFF2-40B4-BE49-F238E27FC236}">
                <a16:creationId xmlns:a16="http://schemas.microsoft.com/office/drawing/2014/main" id="{C076F9C5-3B11-41F8-AE36-0DAED2322784}"/>
              </a:ext>
            </a:extLst>
          </p:cNvPr>
          <p:cNvSpPr>
            <a:spLocks noGrp="1"/>
          </p:cNvSpPr>
          <p:nvPr>
            <p:ph type="body" sz="quarter" idx="20"/>
          </p:nvPr>
        </p:nvSpPr>
        <p:spPr>
          <a:xfrm>
            <a:off x="8691419" y="2964252"/>
            <a:ext cx="2937452" cy="1234885"/>
          </a:xfrm>
        </p:spPr>
        <p:txBody>
          <a:bodyPr rtlCol="0">
            <a:normAutofit/>
          </a:bodyPr>
          <a:lstStyle/>
          <a:p>
            <a:pPr rtl="0"/>
            <a:r>
              <a:rPr lang="de-DE"/>
              <a:t>Entwicklungsfreiheit</a:t>
            </a:r>
          </a:p>
          <a:p>
            <a:pPr rtl="0"/>
            <a:r>
              <a:rPr lang="de-DE"/>
              <a:t>Selektiv inklusiver Markt</a:t>
            </a:r>
          </a:p>
          <a:p>
            <a:pPr rtl="0"/>
            <a:r>
              <a:rPr lang="de-DE"/>
              <a:t>Bedienbarer adressierbarer Markt</a:t>
            </a:r>
          </a:p>
        </p:txBody>
      </p:sp>
      <p:sp>
        <p:nvSpPr>
          <p:cNvPr id="26" name="Textplatzhalter 25">
            <a:extLst>
              <a:ext uri="{FF2B5EF4-FFF2-40B4-BE49-F238E27FC236}">
                <a16:creationId xmlns:a16="http://schemas.microsoft.com/office/drawing/2014/main" id="{A3F19829-ECF0-478F-BED1-112739B393C7}"/>
              </a:ext>
            </a:extLst>
          </p:cNvPr>
          <p:cNvSpPr>
            <a:spLocks noGrp="1"/>
          </p:cNvSpPr>
          <p:nvPr>
            <p:ph type="body" sz="quarter" idx="19"/>
          </p:nvPr>
        </p:nvSpPr>
        <p:spPr>
          <a:xfrm>
            <a:off x="8691419" y="4390606"/>
            <a:ext cx="2937452" cy="426393"/>
          </a:xfrm>
        </p:spPr>
        <p:txBody>
          <a:bodyPr rtlCol="0" anchor="t"/>
          <a:lstStyle/>
          <a:p>
            <a:pPr rtl="0"/>
            <a:r>
              <a:rPr lang="de-DE"/>
              <a:t>1 Mrd. €</a:t>
            </a:r>
          </a:p>
        </p:txBody>
      </p:sp>
      <p:sp>
        <p:nvSpPr>
          <p:cNvPr id="25" name="Textplatzhalter 24">
            <a:extLst>
              <a:ext uri="{FF2B5EF4-FFF2-40B4-BE49-F238E27FC236}">
                <a16:creationId xmlns:a16="http://schemas.microsoft.com/office/drawing/2014/main" id="{50EBA51D-BA19-453B-856F-01148078D94F}"/>
              </a:ext>
            </a:extLst>
          </p:cNvPr>
          <p:cNvSpPr>
            <a:spLocks noGrp="1"/>
          </p:cNvSpPr>
          <p:nvPr>
            <p:ph type="body" sz="quarter" idx="18"/>
          </p:nvPr>
        </p:nvSpPr>
        <p:spPr>
          <a:xfrm>
            <a:off x="8691419" y="4770110"/>
            <a:ext cx="2937452" cy="1106662"/>
          </a:xfrm>
        </p:spPr>
        <p:txBody>
          <a:bodyPr rtlCol="0">
            <a:normAutofit/>
          </a:bodyPr>
          <a:lstStyle/>
          <a:p>
            <a:pPr rtl="0"/>
            <a:r>
              <a:rPr lang="de-DE"/>
              <a:t>Wenige Mitbewerber</a:t>
            </a:r>
          </a:p>
          <a:p>
            <a:pPr rtl="0"/>
            <a:r>
              <a:rPr lang="de-DE"/>
              <a:t>Gezielter Markt</a:t>
            </a:r>
          </a:p>
          <a:p>
            <a:pPr rtl="0"/>
            <a:r>
              <a:rPr lang="de-DE"/>
              <a:t>Bedienbarer erzielbarer Markt</a:t>
            </a:r>
          </a:p>
        </p:txBody>
      </p:sp>
      <p:sp>
        <p:nvSpPr>
          <p:cNvPr id="3" name="Fußzeilenplatzhalter 2">
            <a:extLst>
              <a:ext uri="{FF2B5EF4-FFF2-40B4-BE49-F238E27FC236}">
                <a16:creationId xmlns:a16="http://schemas.microsoft.com/office/drawing/2014/main" id="{D20FD375-4201-4035-9B0E-0E78EA549D1B}"/>
              </a:ext>
            </a:extLst>
          </p:cNvPr>
          <p:cNvSpPr>
            <a:spLocks noGrp="1"/>
          </p:cNvSpPr>
          <p:nvPr>
            <p:ph type="ftr" sz="quarter" idx="11"/>
          </p:nvPr>
        </p:nvSpPr>
        <p:spPr>
          <a:xfrm>
            <a:off x="4038600" y="6515753"/>
            <a:ext cx="4114800" cy="205722"/>
          </a:xfrm>
        </p:spPr>
        <p:txBody>
          <a:bodyPr rtlCol="0"/>
          <a:lstStyle/>
          <a:p>
            <a:pPr rtl="0"/>
            <a:r>
              <a:rPr lang="de-DE"/>
              <a:t>VERKAUFSPRÄSENTATION</a:t>
            </a:r>
          </a:p>
        </p:txBody>
      </p:sp>
      <p:sp>
        <p:nvSpPr>
          <p:cNvPr id="4" name="Foliennummernplatzhalter 3">
            <a:extLst>
              <a:ext uri="{FF2B5EF4-FFF2-40B4-BE49-F238E27FC236}">
                <a16:creationId xmlns:a16="http://schemas.microsoft.com/office/drawing/2014/main" id="{C9FA8E79-2231-42DD-834F-F399CC7D16DE}"/>
              </a:ext>
            </a:extLst>
          </p:cNvPr>
          <p:cNvSpPr>
            <a:spLocks noGrp="1"/>
          </p:cNvSpPr>
          <p:nvPr>
            <p:ph type="sldNum" sz="quarter" idx="12"/>
          </p:nvPr>
        </p:nvSpPr>
        <p:spPr>
          <a:xfrm>
            <a:off x="8610600" y="6515753"/>
            <a:ext cx="2743200" cy="205722"/>
          </a:xfrm>
        </p:spPr>
        <p:txBody>
          <a:bodyPr rtlCol="0"/>
          <a:lstStyle/>
          <a:p>
            <a:pPr rtl="0"/>
            <a:fld id="{BF860B6F-2FE3-4DE6-9496-980E987E7466}" type="slidenum">
              <a:rPr lang="de-DE" smtClean="0"/>
              <a:pPr rtl="0"/>
              <a:t>9</a:t>
            </a:fld>
            <a:endParaRPr lang="de-DE"/>
          </a:p>
        </p:txBody>
      </p:sp>
    </p:spTree>
    <p:extLst>
      <p:ext uri="{BB962C8B-B14F-4D97-AF65-F5344CB8AC3E}">
        <p14:creationId xmlns:p14="http://schemas.microsoft.com/office/powerpoint/2010/main" val="2400646804"/>
      </p:ext>
    </p:extLst>
  </p:cSld>
  <p:clrMapOvr>
    <a:masterClrMapping/>
  </p:clrMapOvr>
</p:sld>
</file>

<file path=ppt/theme/theme1.xml><?xml version="1.0" encoding="utf-8"?>
<a:theme xmlns:a="http://schemas.openxmlformats.org/drawingml/2006/main" name="Office-Design">
  <a:themeElements>
    <a:clrScheme name="Custom 22">
      <a:dk1>
        <a:sysClr val="windowText" lastClr="000000"/>
      </a:dk1>
      <a:lt1>
        <a:sysClr val="window" lastClr="FFFFFF"/>
      </a:lt1>
      <a:dk2>
        <a:srgbClr val="44546A"/>
      </a:dk2>
      <a:lt2>
        <a:srgbClr val="E7E6E6"/>
      </a:lt2>
      <a:accent1>
        <a:srgbClr val="155463"/>
      </a:accent1>
      <a:accent2>
        <a:srgbClr val="A8CADC"/>
      </a:accent2>
      <a:accent3>
        <a:srgbClr val="74A9EA"/>
      </a:accent3>
      <a:accent4>
        <a:srgbClr val="04B3C3"/>
      </a:accent4>
      <a:accent5>
        <a:srgbClr val="5F8473"/>
      </a:accent5>
      <a:accent6>
        <a:srgbClr val="D1EF59"/>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6D3147F-17C1-4C4C-A1F9-80FC58070169}">
  <ds:schemaRefs>
    <ds:schemaRef ds:uri="http://schemas.microsoft.com/sharepoint/v3/contenttype/forms"/>
  </ds:schemaRefs>
</ds:datastoreItem>
</file>

<file path=customXml/itemProps2.xml><?xml version="1.0" encoding="utf-8"?>
<ds:datastoreItem xmlns:ds="http://schemas.openxmlformats.org/officeDocument/2006/customXml" ds:itemID="{B58C8D88-C1B9-4BB3-8CF4-AA0F02CC0C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6608FD8-5125-42C9-8D64-75AA059BF8C2}">
  <ds:schemaRefs>
    <ds:schemaRef ds:uri="http://purl.org/dc/terms/"/>
    <ds:schemaRef ds:uri="http://schemas.microsoft.com/office/2006/documentManagement/types"/>
    <ds:schemaRef ds:uri="http://schemas.microsoft.com/office/2006/metadata/properties"/>
    <ds:schemaRef ds:uri="http://schemas.microsoft.com/sharepoint/v3"/>
    <ds:schemaRef ds:uri="16c05727-aa75-4e4a-9b5f-8a80a1165891"/>
    <ds:schemaRef ds:uri="http://purl.org/dc/elements/1.1/"/>
    <ds:schemaRef ds:uri="http://schemas.microsoft.com/office/infopath/2007/PartnerControls"/>
    <ds:schemaRef ds:uri="http://purl.org/dc/dcmitype/"/>
    <ds:schemaRef ds:uri="http://schemas.openxmlformats.org/package/2006/metadata/core-properties"/>
    <ds:schemaRef ds:uri="230e9df3-be65-4c73-a93b-d1236ebd677e"/>
    <ds:schemaRef ds:uri="71af3243-3dd4-4a8d-8c0d-dd76da1f02a5"/>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TM89652269</Template>
  <TotalTime>0</TotalTime>
  <Words>855</Words>
  <Application>Microsoft Office PowerPoint</Application>
  <PresentationFormat>Breitbild</PresentationFormat>
  <Paragraphs>274</Paragraphs>
  <Slides>20</Slides>
  <Notes>20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20</vt:i4>
      </vt:variant>
    </vt:vector>
  </HeadingPairs>
  <TitlesOfParts>
    <vt:vector size="25" baseType="lpstr">
      <vt:lpstr>Arial</vt:lpstr>
      <vt:lpstr>Calibri</vt:lpstr>
      <vt:lpstr>Gill Sans MT</vt:lpstr>
      <vt:lpstr>Seaford</vt:lpstr>
      <vt:lpstr>Office-Design</vt:lpstr>
      <vt:lpstr>Medbuddy?</vt:lpstr>
      <vt:lpstr>Problem</vt:lpstr>
      <vt:lpstr>Problem</vt:lpstr>
      <vt:lpstr>Lösung</vt:lpstr>
      <vt:lpstr>Produktübersicht</vt:lpstr>
      <vt:lpstr>Produktvorteile</vt:lpstr>
      <vt:lpstr>Unternehmensübersicht</vt:lpstr>
      <vt:lpstr>Geschäftsmodell</vt:lpstr>
      <vt:lpstr>Marktübersicht</vt:lpstr>
      <vt:lpstr>Marktvergleich</vt:lpstr>
      <vt:lpstr>Unsere Konkurrenz</vt:lpstr>
      <vt:lpstr>Konkurrenz</vt:lpstr>
      <vt:lpstr>Wachstumsstrategie</vt:lpstr>
      <vt:lpstr>2-Jahres-Aktionsplan</vt:lpstr>
      <vt:lpstr>Finanzen</vt:lpstr>
      <vt:lpstr>Das Team kennenlernen</vt:lpstr>
      <vt:lpstr>Das gesamte Team</vt:lpstr>
      <vt:lpstr>Zusammenfassung</vt:lpstr>
      <vt:lpstr>Vielen Dank</vt:lpstr>
      <vt:lpstr>Über uns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Gregor Druse</cp:lastModifiedBy>
  <cp:revision>8</cp:revision>
  <dcterms:created xsi:type="dcterms:W3CDTF">2025-11-20T18:37:30Z</dcterms:created>
  <dcterms:modified xsi:type="dcterms:W3CDTF">2025-11-26T17:17:00Z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